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73" r:id="rId2"/>
    <p:sldId id="274" r:id="rId3"/>
    <p:sldId id="271" r:id="rId4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4F4F4"/>
    <a:srgbClr val="CABCAE"/>
    <a:srgbClr val="887D4B"/>
    <a:srgbClr val="202129"/>
    <a:srgbClr val="B08769"/>
    <a:srgbClr val="714D4D"/>
    <a:srgbClr val="FEEDBB"/>
    <a:srgbClr val="2D2F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4636" autoAdjust="0"/>
  </p:normalViewPr>
  <p:slideViewPr>
    <p:cSldViewPr snapToGrid="0" snapToObjects="1">
      <p:cViewPr varScale="1">
        <p:scale>
          <a:sx n="76" d="100"/>
          <a:sy n="76" d="100"/>
        </p:scale>
        <p:origin x="124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-2826" y="-120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7D6DA8-30C2-47E0-B2C8-025C5C1DAD5D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E0652873-300A-420C-8D4D-301CCD45508C}">
      <dgm:prSet phldrT="[Texto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s-ES" sz="1200" b="1" dirty="0">
              <a:solidFill>
                <a:srgbClr val="CABCAE"/>
              </a:solidFill>
              <a:latin typeface="Bahnschrift Light Condensed" panose="020B0502040204020203" pitchFamily="34" charset="0"/>
            </a:rPr>
            <a:t>Eva de la Fuente Rivas</a:t>
          </a:r>
        </a:p>
        <a:p>
          <a:r>
            <a:rPr lang="es-ES" sz="1200" b="1" dirty="0">
              <a:solidFill>
                <a:srgbClr val="CABCAE"/>
              </a:solidFill>
              <a:latin typeface="Bahnschrift Light Condensed" panose="020B0502040204020203" pitchFamily="34" charset="0"/>
            </a:rPr>
            <a:t>Magistrada Presidente</a:t>
          </a:r>
        </a:p>
        <a:p>
          <a:r>
            <a:rPr lang="es-ES" sz="1200" b="1" dirty="0">
              <a:solidFill>
                <a:srgbClr val="CABCAE"/>
              </a:solidFill>
              <a:latin typeface="Bahnschrift Light Condensed" panose="020B0502040204020203" pitchFamily="34" charset="0"/>
            </a:rPr>
            <a:t>TM04</a:t>
          </a:r>
        </a:p>
      </dgm:t>
    </dgm:pt>
    <dgm:pt modelId="{6994E4F7-D67B-43AD-8806-75C8795956F7}" type="parTrans" cxnId="{33F27AF5-28F3-4703-BFA3-16470DE761DF}">
      <dgm:prSet/>
      <dgm:spPr/>
      <dgm:t>
        <a:bodyPr/>
        <a:lstStyle/>
        <a:p>
          <a:endParaRPr lang="es-MX" sz="1200">
            <a:solidFill>
              <a:srgbClr val="CABCAE"/>
            </a:solidFill>
            <a:latin typeface="Bahnschrift Light Condensed" panose="020B0502040204020203" pitchFamily="34" charset="0"/>
          </a:endParaRPr>
        </a:p>
      </dgm:t>
    </dgm:pt>
    <dgm:pt modelId="{1B0D89AD-DE50-4728-B91B-F20F05091ED2}" type="sibTrans" cxnId="{33F27AF5-28F3-4703-BFA3-16470DE761DF}">
      <dgm:prSet/>
      <dgm:spPr/>
      <dgm:t>
        <a:bodyPr/>
        <a:lstStyle/>
        <a:p>
          <a:endParaRPr lang="es-MX" sz="1200">
            <a:solidFill>
              <a:srgbClr val="CABCAE"/>
            </a:solidFill>
            <a:latin typeface="Bahnschrift Light Condensed" panose="020B0502040204020203" pitchFamily="34" charset="0"/>
          </a:endParaRPr>
        </a:p>
      </dgm:t>
    </dgm:pt>
    <dgm:pt modelId="{5DF3D6C1-9C79-45B7-929F-84299C7D17E5}" type="asst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es-ES" sz="1200" b="1" dirty="0">
            <a:solidFill>
              <a:srgbClr val="CABCAE"/>
            </a:solidFill>
            <a:latin typeface="Bahnschrift Light Condensed" panose="020B0502040204020203" pitchFamily="34" charset="0"/>
          </a:endParaRPr>
        </a:p>
        <a:p>
          <a:r>
            <a:rPr lang="es-ES" sz="1200" b="1" dirty="0">
              <a:solidFill>
                <a:srgbClr val="CABCAE"/>
              </a:solidFill>
              <a:latin typeface="Bahnschrift Light Condensed" panose="020B0502040204020203" pitchFamily="34" charset="0"/>
            </a:rPr>
            <a:t>Liliana Ortiz Herrera</a:t>
          </a:r>
        </a:p>
        <a:p>
          <a:r>
            <a:rPr lang="es-ES" sz="1200" b="1" dirty="0">
              <a:solidFill>
                <a:srgbClr val="CABCAE"/>
              </a:solidFill>
              <a:latin typeface="Bahnschrift Light Condensed" panose="020B0502040204020203" pitchFamily="34" charset="0"/>
            </a:rPr>
            <a:t>Unidad de Transparencia</a:t>
          </a:r>
        </a:p>
        <a:p>
          <a:r>
            <a:rPr lang="es-ES" sz="1200" b="1" dirty="0">
              <a:solidFill>
                <a:srgbClr val="CABCAE"/>
              </a:solidFill>
              <a:latin typeface="Bahnschrift Light Condensed" panose="020B0502040204020203" pitchFamily="34" charset="0"/>
            </a:rPr>
            <a:t>TCA11</a:t>
          </a:r>
        </a:p>
        <a:p>
          <a:endParaRPr lang="es-MX" sz="1200" b="1" dirty="0">
            <a:solidFill>
              <a:srgbClr val="CABCAE"/>
            </a:solidFill>
            <a:latin typeface="Bahnschrift Light Condensed" panose="020B0502040204020203" pitchFamily="34" charset="0"/>
          </a:endParaRPr>
        </a:p>
      </dgm:t>
    </dgm:pt>
    <dgm:pt modelId="{0922E30A-6DD7-4D4D-B994-EB0967A5B916}" type="parTrans" cxnId="{07C6E9A7-835D-40D1-B2C3-734F944973EC}">
      <dgm:prSet/>
      <dgm:spPr/>
      <dgm:t>
        <a:bodyPr/>
        <a:lstStyle/>
        <a:p>
          <a:endParaRPr lang="es-MX" sz="1200">
            <a:solidFill>
              <a:srgbClr val="CABCAE"/>
            </a:solidFill>
            <a:latin typeface="Bahnschrift Light Condensed" panose="020B0502040204020203" pitchFamily="34" charset="0"/>
          </a:endParaRPr>
        </a:p>
      </dgm:t>
    </dgm:pt>
    <dgm:pt modelId="{1551B3AE-0987-49E6-BD1C-C9EED3C24FBD}" type="sibTrans" cxnId="{07C6E9A7-835D-40D1-B2C3-734F944973EC}">
      <dgm:prSet/>
      <dgm:spPr/>
      <dgm:t>
        <a:bodyPr/>
        <a:lstStyle/>
        <a:p>
          <a:endParaRPr lang="es-MX" sz="1200">
            <a:solidFill>
              <a:srgbClr val="CABCAE"/>
            </a:solidFill>
            <a:latin typeface="Bahnschrift Light Condensed" panose="020B0502040204020203" pitchFamily="34" charset="0"/>
          </a:endParaRPr>
        </a:p>
      </dgm:t>
    </dgm:pt>
    <dgm:pt modelId="{8D7753CB-30CF-4F1C-92A2-454B2A1B1517}">
      <dgm:prSet phldrT="[Texto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MX" sz="1200" b="1" dirty="0">
              <a:solidFill>
                <a:srgbClr val="CABCAE"/>
              </a:solidFill>
              <a:latin typeface="Bahnschrift Light Condensed" panose="020B0502040204020203" pitchFamily="34" charset="0"/>
            </a:rPr>
            <a:t>Sandra Tenorio Miranda</a:t>
          </a:r>
        </a:p>
        <a:p>
          <a:r>
            <a:rPr lang="es-MX" sz="1200" b="1" dirty="0">
              <a:solidFill>
                <a:srgbClr val="CABCAE"/>
              </a:solidFill>
              <a:latin typeface="Bahnschrift Light Condensed" panose="020B0502040204020203" pitchFamily="34" charset="0"/>
            </a:rPr>
            <a:t>Secretaria de Estudio y Cuenta</a:t>
          </a:r>
        </a:p>
        <a:p>
          <a:r>
            <a:rPr lang="es-MX" sz="1200" b="1" dirty="0">
              <a:solidFill>
                <a:srgbClr val="CABCAE"/>
              </a:solidFill>
              <a:latin typeface="Bahnschrift Light Condensed" panose="020B0502040204020203" pitchFamily="34" charset="0"/>
            </a:rPr>
            <a:t>TCJ07</a:t>
          </a:r>
        </a:p>
      </dgm:t>
    </dgm:pt>
    <dgm:pt modelId="{CE9BF1E0-FD23-4A4D-83C9-DC8DA3C689DA}" type="parTrans" cxnId="{11355E43-4277-438B-8434-B48A2876915A}">
      <dgm:prSet/>
      <dgm:spPr/>
      <dgm:t>
        <a:bodyPr/>
        <a:lstStyle/>
        <a:p>
          <a:endParaRPr lang="es-MX" sz="1200">
            <a:solidFill>
              <a:srgbClr val="CABCAE"/>
            </a:solidFill>
            <a:latin typeface="Bahnschrift Light Condensed" panose="020B0502040204020203" pitchFamily="34" charset="0"/>
          </a:endParaRPr>
        </a:p>
      </dgm:t>
    </dgm:pt>
    <dgm:pt modelId="{63478E6B-FF04-42F9-96BE-13FAA3350B35}" type="sibTrans" cxnId="{11355E43-4277-438B-8434-B48A2876915A}">
      <dgm:prSet/>
      <dgm:spPr/>
      <dgm:t>
        <a:bodyPr/>
        <a:lstStyle/>
        <a:p>
          <a:endParaRPr lang="es-MX" sz="1200">
            <a:solidFill>
              <a:srgbClr val="CABCAE"/>
            </a:solidFill>
            <a:latin typeface="Bahnschrift Light Condensed" panose="020B0502040204020203" pitchFamily="34" charset="0"/>
          </a:endParaRPr>
        </a:p>
      </dgm:t>
    </dgm:pt>
    <dgm:pt modelId="{128885EE-3026-4372-84D4-71589DF3A22E}">
      <dgm:prSet phldrT="[Texto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ES" sz="1200" b="1" dirty="0">
              <a:solidFill>
                <a:srgbClr val="CABCAE"/>
              </a:solidFill>
              <a:latin typeface="Bahnschrift Light Condensed" panose="020B0502040204020203" pitchFamily="34" charset="0"/>
            </a:rPr>
            <a:t>Elsa Fabiola Sifuentes Ortiz</a:t>
          </a:r>
        </a:p>
        <a:p>
          <a:r>
            <a:rPr lang="es-ES" sz="1200" b="1" dirty="0">
              <a:solidFill>
                <a:srgbClr val="CABCAE"/>
              </a:solidFill>
              <a:latin typeface="Bahnschrift Light Condensed" panose="020B0502040204020203" pitchFamily="34" charset="0"/>
            </a:rPr>
            <a:t>Secretaria de Estudio y Cuenta</a:t>
          </a:r>
        </a:p>
        <a:p>
          <a:r>
            <a:rPr lang="es-ES" sz="1200" b="1" dirty="0">
              <a:solidFill>
                <a:srgbClr val="CABCAE"/>
              </a:solidFill>
              <a:latin typeface="Bahnschrift Light Condensed" panose="020B0502040204020203" pitchFamily="34" charset="0"/>
            </a:rPr>
            <a:t>TCJ07</a:t>
          </a:r>
          <a:endParaRPr lang="es-MX" sz="1200" b="1" dirty="0">
            <a:solidFill>
              <a:srgbClr val="CABCAE"/>
            </a:solidFill>
            <a:latin typeface="Bahnschrift Light Condensed" panose="020B0502040204020203" pitchFamily="34" charset="0"/>
          </a:endParaRPr>
        </a:p>
      </dgm:t>
    </dgm:pt>
    <dgm:pt modelId="{83234ADD-321F-4BBB-A554-5BF85DF47811}" type="parTrans" cxnId="{90E83CFD-7660-4A5F-A095-851CE558E6E9}">
      <dgm:prSet/>
      <dgm:spPr/>
      <dgm:t>
        <a:bodyPr/>
        <a:lstStyle/>
        <a:p>
          <a:endParaRPr lang="es-MX" sz="1200">
            <a:solidFill>
              <a:srgbClr val="CABCAE"/>
            </a:solidFill>
            <a:latin typeface="Bahnschrift Light Condensed" panose="020B0502040204020203" pitchFamily="34" charset="0"/>
          </a:endParaRPr>
        </a:p>
      </dgm:t>
    </dgm:pt>
    <dgm:pt modelId="{2A553BE5-C91B-4229-9AAA-236BFD99BA75}" type="sibTrans" cxnId="{90E83CFD-7660-4A5F-A095-851CE558E6E9}">
      <dgm:prSet/>
      <dgm:spPr/>
      <dgm:t>
        <a:bodyPr/>
        <a:lstStyle/>
        <a:p>
          <a:endParaRPr lang="es-MX" sz="1200">
            <a:solidFill>
              <a:srgbClr val="CABCAE"/>
            </a:solidFill>
            <a:latin typeface="Bahnschrift Light Condensed" panose="020B0502040204020203" pitchFamily="34" charset="0"/>
          </a:endParaRPr>
        </a:p>
      </dgm:t>
    </dgm:pt>
    <dgm:pt modelId="{09C8109D-8B0D-4580-AD26-75971868D9AA}">
      <dgm:prSet phldrT="[Texto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ES" sz="1200" b="1" dirty="0">
              <a:solidFill>
                <a:srgbClr val="CABCAE"/>
              </a:solidFill>
              <a:latin typeface="Bahnschrift Light Condensed" panose="020B0502040204020203" pitchFamily="34" charset="0"/>
            </a:rPr>
            <a:t>María del Refugio Luna Cázares</a:t>
          </a:r>
        </a:p>
        <a:p>
          <a:r>
            <a:rPr lang="es-ES" sz="1200" b="1" dirty="0">
              <a:solidFill>
                <a:srgbClr val="CABCAE"/>
              </a:solidFill>
              <a:latin typeface="Bahnschrift Light Condensed" panose="020B0502040204020203" pitchFamily="34" charset="0"/>
            </a:rPr>
            <a:t>Secretaria de Estudio y Cuenta</a:t>
          </a:r>
        </a:p>
        <a:p>
          <a:r>
            <a:rPr lang="es-ES" sz="1200" b="1" dirty="0">
              <a:solidFill>
                <a:srgbClr val="CABCAE"/>
              </a:solidFill>
              <a:latin typeface="Bahnschrift Light Condensed" panose="020B0502040204020203" pitchFamily="34" charset="0"/>
            </a:rPr>
            <a:t>TCJ07</a:t>
          </a:r>
          <a:endParaRPr lang="es-MX" sz="1200" b="1" dirty="0">
            <a:solidFill>
              <a:srgbClr val="CABCAE"/>
            </a:solidFill>
            <a:latin typeface="Bahnschrift Light Condensed" panose="020B0502040204020203" pitchFamily="34" charset="0"/>
          </a:endParaRPr>
        </a:p>
      </dgm:t>
    </dgm:pt>
    <dgm:pt modelId="{4BCA41E9-18C4-4A6A-B6EC-7C8156C60EFD}" type="parTrans" cxnId="{5198AC94-5B3A-495E-817D-1D4F5B621D6D}">
      <dgm:prSet/>
      <dgm:spPr/>
      <dgm:t>
        <a:bodyPr/>
        <a:lstStyle/>
        <a:p>
          <a:endParaRPr lang="es-MX" sz="1200">
            <a:solidFill>
              <a:srgbClr val="CABCAE"/>
            </a:solidFill>
            <a:latin typeface="Bahnschrift Light Condensed" panose="020B0502040204020203" pitchFamily="34" charset="0"/>
          </a:endParaRPr>
        </a:p>
      </dgm:t>
    </dgm:pt>
    <dgm:pt modelId="{747331A9-A357-445E-A43E-BE89C33617B0}" type="sibTrans" cxnId="{5198AC94-5B3A-495E-817D-1D4F5B621D6D}">
      <dgm:prSet/>
      <dgm:spPr/>
      <dgm:t>
        <a:bodyPr/>
        <a:lstStyle/>
        <a:p>
          <a:endParaRPr lang="es-MX" sz="1200">
            <a:solidFill>
              <a:srgbClr val="CABCAE"/>
            </a:solidFill>
            <a:latin typeface="Bahnschrift Light Condensed" panose="020B0502040204020203" pitchFamily="34" charset="0"/>
          </a:endParaRPr>
        </a:p>
      </dgm:t>
    </dgm:pt>
    <dgm:pt modelId="{706C6CCC-8C1C-4875-901D-A4DA7F64506B}">
      <dgm:prSet phldrT="[Texto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s-ES" sz="1200" b="1" dirty="0">
              <a:solidFill>
                <a:srgbClr val="CABCAE"/>
              </a:solidFill>
              <a:latin typeface="Bahnschrift Light Condensed" panose="020B0502040204020203" pitchFamily="34" charset="0"/>
            </a:rPr>
            <a:t>Bernardo González Morales</a:t>
          </a:r>
        </a:p>
        <a:p>
          <a:r>
            <a:rPr lang="es-ES" sz="1200" b="1" dirty="0">
              <a:solidFill>
                <a:srgbClr val="CABCAE"/>
              </a:solidFill>
              <a:latin typeface="Bahnschrift Light Condensed" panose="020B0502040204020203" pitchFamily="34" charset="0"/>
            </a:rPr>
            <a:t>Magistrado</a:t>
          </a:r>
        </a:p>
        <a:p>
          <a:r>
            <a:rPr lang="es-ES" sz="1200" b="1" dirty="0">
              <a:solidFill>
                <a:srgbClr val="CABCAE"/>
              </a:solidFill>
              <a:latin typeface="Bahnschrift Light Condensed" panose="020B0502040204020203" pitchFamily="34" charset="0"/>
            </a:rPr>
            <a:t>TM04</a:t>
          </a:r>
        </a:p>
      </dgm:t>
    </dgm:pt>
    <dgm:pt modelId="{F8B575DD-5AEC-4752-92E4-0FF58BF7ADB0}" type="parTrans" cxnId="{84870E28-4B34-4AA9-90C2-47E1A000A199}">
      <dgm:prSet/>
      <dgm:spPr/>
      <dgm:t>
        <a:bodyPr/>
        <a:lstStyle/>
        <a:p>
          <a:endParaRPr lang="es-MX" sz="1200">
            <a:solidFill>
              <a:srgbClr val="CABCAE"/>
            </a:solidFill>
            <a:latin typeface="Bahnschrift Light Condensed" panose="020B0502040204020203" pitchFamily="34" charset="0"/>
          </a:endParaRPr>
        </a:p>
      </dgm:t>
    </dgm:pt>
    <dgm:pt modelId="{5BD90E07-4EA1-497A-A5F7-EADEA3F0635B}" type="sibTrans" cxnId="{84870E28-4B34-4AA9-90C2-47E1A000A199}">
      <dgm:prSet/>
      <dgm:spPr/>
      <dgm:t>
        <a:bodyPr/>
        <a:lstStyle/>
        <a:p>
          <a:endParaRPr lang="es-MX" sz="1200">
            <a:solidFill>
              <a:srgbClr val="CABCAE"/>
            </a:solidFill>
            <a:latin typeface="Bahnschrift Light Condensed" panose="020B0502040204020203" pitchFamily="34" charset="0"/>
          </a:endParaRPr>
        </a:p>
      </dgm:t>
    </dgm:pt>
    <dgm:pt modelId="{81D1F21F-0484-4A46-9DD4-ACAB55D3FFA6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MX" sz="1200" b="1" dirty="0">
              <a:solidFill>
                <a:srgbClr val="CABCAE"/>
              </a:solidFill>
              <a:latin typeface="Bahnschrift Light Condensed" panose="020B0502040204020203" pitchFamily="34" charset="0"/>
            </a:rPr>
            <a:t>Mayra Alejandra Ramírez Esparza</a:t>
          </a:r>
        </a:p>
        <a:p>
          <a:r>
            <a:rPr lang="es-MX" sz="1200" b="1" dirty="0">
              <a:solidFill>
                <a:srgbClr val="CABCAE"/>
              </a:solidFill>
              <a:latin typeface="Bahnschrift Light Condensed" panose="020B0502040204020203" pitchFamily="34" charset="0"/>
            </a:rPr>
            <a:t>Secretaria de Estudio y Cuenta</a:t>
          </a:r>
        </a:p>
        <a:p>
          <a:r>
            <a:rPr lang="es-MX" sz="1200" b="1" dirty="0">
              <a:solidFill>
                <a:srgbClr val="CABCAE"/>
              </a:solidFill>
              <a:latin typeface="Bahnschrift Light Condensed" panose="020B0502040204020203" pitchFamily="34" charset="0"/>
            </a:rPr>
            <a:t>TCJ07</a:t>
          </a:r>
        </a:p>
      </dgm:t>
    </dgm:pt>
    <dgm:pt modelId="{E6931322-01DC-4DF2-B272-34C5EA33C255}" type="parTrans" cxnId="{A1EDB614-21A5-4D56-8813-EDF05EA8613C}">
      <dgm:prSet/>
      <dgm:spPr/>
      <dgm:t>
        <a:bodyPr/>
        <a:lstStyle/>
        <a:p>
          <a:endParaRPr lang="es-MX" sz="1200">
            <a:solidFill>
              <a:srgbClr val="CABCAE"/>
            </a:solidFill>
            <a:latin typeface="Bahnschrift Light Condensed" panose="020B0502040204020203" pitchFamily="34" charset="0"/>
          </a:endParaRPr>
        </a:p>
      </dgm:t>
    </dgm:pt>
    <dgm:pt modelId="{B4B6F0A7-23D6-4BF3-AE1A-BBC3C664A780}" type="sibTrans" cxnId="{A1EDB614-21A5-4D56-8813-EDF05EA8613C}">
      <dgm:prSet/>
      <dgm:spPr/>
      <dgm:t>
        <a:bodyPr/>
        <a:lstStyle/>
        <a:p>
          <a:endParaRPr lang="es-MX" sz="1200">
            <a:solidFill>
              <a:srgbClr val="CABCAE"/>
            </a:solidFill>
            <a:latin typeface="Bahnschrift Light Condensed" panose="020B0502040204020203" pitchFamily="34" charset="0"/>
          </a:endParaRPr>
        </a:p>
      </dgm:t>
    </dgm:pt>
    <dgm:pt modelId="{1881BF2B-6F80-4EB1-A038-E3F47ED8C304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MX" sz="1200" b="1" dirty="0">
              <a:solidFill>
                <a:srgbClr val="CABCAE"/>
              </a:solidFill>
              <a:latin typeface="Bahnschrift Light Condensed" panose="020B0502040204020203" pitchFamily="34" charset="0"/>
            </a:rPr>
            <a:t>María Candelaria Oviedo Peña</a:t>
          </a:r>
        </a:p>
        <a:p>
          <a:r>
            <a:rPr lang="es-MX" sz="1200" b="1" dirty="0">
              <a:solidFill>
                <a:srgbClr val="CABCAE"/>
              </a:solidFill>
              <a:latin typeface="Bahnschrift Light Condensed" panose="020B0502040204020203" pitchFamily="34" charset="0"/>
            </a:rPr>
            <a:t>Secretaría de Estudio y Cuenta</a:t>
          </a:r>
        </a:p>
        <a:p>
          <a:r>
            <a:rPr lang="es-MX" sz="1200" b="1" dirty="0">
              <a:solidFill>
                <a:srgbClr val="CABCAE"/>
              </a:solidFill>
              <a:latin typeface="Bahnschrift Light Condensed" panose="020B0502040204020203" pitchFamily="34" charset="0"/>
            </a:rPr>
            <a:t>TCJ07</a:t>
          </a:r>
        </a:p>
      </dgm:t>
    </dgm:pt>
    <dgm:pt modelId="{0741DD25-63F5-4150-A0DD-08604E6B3942}" type="parTrans" cxnId="{B42D2460-8CF9-4F4F-87D0-C835F51D99BF}">
      <dgm:prSet/>
      <dgm:spPr/>
      <dgm:t>
        <a:bodyPr/>
        <a:lstStyle/>
        <a:p>
          <a:endParaRPr lang="es-MX" sz="1200">
            <a:solidFill>
              <a:srgbClr val="CABCAE"/>
            </a:solidFill>
            <a:latin typeface="Bahnschrift Light Condensed" panose="020B0502040204020203" pitchFamily="34" charset="0"/>
          </a:endParaRPr>
        </a:p>
      </dgm:t>
    </dgm:pt>
    <dgm:pt modelId="{FC55316E-ABAC-4805-93AC-09AC8501FD86}" type="sibTrans" cxnId="{B42D2460-8CF9-4F4F-87D0-C835F51D99BF}">
      <dgm:prSet/>
      <dgm:spPr/>
      <dgm:t>
        <a:bodyPr/>
        <a:lstStyle/>
        <a:p>
          <a:endParaRPr lang="es-MX" sz="1200">
            <a:solidFill>
              <a:srgbClr val="CABCAE"/>
            </a:solidFill>
            <a:latin typeface="Bahnschrift Light Condensed" panose="020B0502040204020203" pitchFamily="34" charset="0"/>
          </a:endParaRPr>
        </a:p>
      </dgm:t>
    </dgm:pt>
    <dgm:pt modelId="{00A1ED92-F453-4208-8A44-2D948F681552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MX" sz="1200" b="1" dirty="0">
              <a:solidFill>
                <a:srgbClr val="CABCAE"/>
              </a:solidFill>
              <a:latin typeface="Bahnschrift Light Condensed" panose="020B0502040204020203" pitchFamily="34" charset="0"/>
            </a:rPr>
            <a:t>José Pablo Tobías </a:t>
          </a:r>
          <a:r>
            <a:rPr lang="es-MX" sz="1200" b="1" dirty="0" err="1">
              <a:solidFill>
                <a:srgbClr val="CABCAE"/>
              </a:solidFill>
              <a:latin typeface="Bahnschrift Light Condensed" panose="020B0502040204020203" pitchFamily="34" charset="0"/>
            </a:rPr>
            <a:t>Alaniz</a:t>
          </a:r>
          <a:endParaRPr lang="es-MX" sz="1200" b="1" dirty="0">
            <a:solidFill>
              <a:srgbClr val="CABCAE"/>
            </a:solidFill>
            <a:latin typeface="Bahnschrift Light Condensed" panose="020B0502040204020203" pitchFamily="34" charset="0"/>
          </a:endParaRPr>
        </a:p>
        <a:p>
          <a:r>
            <a:rPr lang="es-MX" sz="1200" b="1" dirty="0">
              <a:solidFill>
                <a:srgbClr val="CABCAE"/>
              </a:solidFill>
              <a:latin typeface="Bahnschrift Light Condensed" panose="020B0502040204020203" pitchFamily="34" charset="0"/>
            </a:rPr>
            <a:t>Secretario de Estudio y Cuenta</a:t>
          </a:r>
        </a:p>
        <a:p>
          <a:r>
            <a:rPr lang="es-MX" sz="1200" b="1" dirty="0">
              <a:solidFill>
                <a:srgbClr val="CABCAE"/>
              </a:solidFill>
              <a:latin typeface="Bahnschrift Light Condensed" panose="020B0502040204020203" pitchFamily="34" charset="0"/>
            </a:rPr>
            <a:t>TCJ07</a:t>
          </a:r>
        </a:p>
      </dgm:t>
    </dgm:pt>
    <dgm:pt modelId="{D198F34D-7129-4298-B870-A5F4AA1DB393}" type="parTrans" cxnId="{A4107F16-BD23-40B3-9B56-137E19789406}">
      <dgm:prSet/>
      <dgm:spPr/>
      <dgm:t>
        <a:bodyPr/>
        <a:lstStyle/>
        <a:p>
          <a:endParaRPr lang="es-MX" sz="1200">
            <a:solidFill>
              <a:srgbClr val="CABCAE"/>
            </a:solidFill>
            <a:latin typeface="Bahnschrift Light Condensed" panose="020B0502040204020203" pitchFamily="34" charset="0"/>
          </a:endParaRPr>
        </a:p>
      </dgm:t>
    </dgm:pt>
    <dgm:pt modelId="{144540FE-4DF6-46C5-B287-17BF4309B14F}" type="sibTrans" cxnId="{A4107F16-BD23-40B3-9B56-137E19789406}">
      <dgm:prSet/>
      <dgm:spPr/>
      <dgm:t>
        <a:bodyPr/>
        <a:lstStyle/>
        <a:p>
          <a:endParaRPr lang="es-MX" sz="1200">
            <a:solidFill>
              <a:srgbClr val="CABCAE"/>
            </a:solidFill>
            <a:latin typeface="Bahnschrift Light Condensed" panose="020B0502040204020203" pitchFamily="34" charset="0"/>
          </a:endParaRPr>
        </a:p>
      </dgm:t>
    </dgm:pt>
    <dgm:pt modelId="{0814382E-745E-4DE1-8C52-45204D2ADA67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MX" sz="1200" b="1" dirty="0">
              <a:solidFill>
                <a:srgbClr val="CABCAE"/>
              </a:solidFill>
              <a:latin typeface="Bahnschrift Light Condensed" panose="020B0502040204020203" pitchFamily="34" charset="0"/>
            </a:rPr>
            <a:t>Viviana Verónica Cisneros Cárdenas</a:t>
          </a:r>
        </a:p>
        <a:p>
          <a:r>
            <a:rPr lang="es-MX" sz="1200" b="1" dirty="0">
              <a:solidFill>
                <a:srgbClr val="CABCAE"/>
              </a:solidFill>
              <a:latin typeface="Bahnschrift Light Condensed" panose="020B0502040204020203" pitchFamily="34" charset="0"/>
            </a:rPr>
            <a:t>Secretaria de Estudio y Cuenta</a:t>
          </a:r>
        </a:p>
        <a:p>
          <a:r>
            <a:rPr lang="es-MX" sz="1200" b="1" dirty="0">
              <a:solidFill>
                <a:srgbClr val="CABCAE"/>
              </a:solidFill>
              <a:latin typeface="Bahnschrift Light Condensed" panose="020B0502040204020203" pitchFamily="34" charset="0"/>
            </a:rPr>
            <a:t>TCJ07</a:t>
          </a:r>
        </a:p>
      </dgm:t>
    </dgm:pt>
    <dgm:pt modelId="{BA34806E-60EB-4722-B28B-5573A2B1C5BA}" type="parTrans" cxnId="{CBF7808B-0C6D-4925-91D4-1A1A5B6807EA}">
      <dgm:prSet/>
      <dgm:spPr/>
      <dgm:t>
        <a:bodyPr/>
        <a:lstStyle/>
        <a:p>
          <a:endParaRPr lang="es-MX" sz="1200">
            <a:solidFill>
              <a:srgbClr val="CABCAE"/>
            </a:solidFill>
            <a:latin typeface="Bahnschrift Light Condensed" panose="020B0502040204020203" pitchFamily="34" charset="0"/>
          </a:endParaRPr>
        </a:p>
      </dgm:t>
    </dgm:pt>
    <dgm:pt modelId="{CE62AE38-6F73-466E-AC4E-E567CE4B4DC1}" type="sibTrans" cxnId="{CBF7808B-0C6D-4925-91D4-1A1A5B6807EA}">
      <dgm:prSet/>
      <dgm:spPr/>
      <dgm:t>
        <a:bodyPr/>
        <a:lstStyle/>
        <a:p>
          <a:endParaRPr lang="es-MX" sz="1200">
            <a:solidFill>
              <a:srgbClr val="CABCAE"/>
            </a:solidFill>
            <a:latin typeface="Bahnschrift Light Condensed" panose="020B0502040204020203" pitchFamily="34" charset="0"/>
          </a:endParaRPr>
        </a:p>
      </dgm:t>
    </dgm:pt>
    <dgm:pt modelId="{23456B48-9572-4423-A932-F5AA6BE0CB8C}" type="asst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ES" sz="1200" b="1" dirty="0">
              <a:solidFill>
                <a:srgbClr val="CABCAE"/>
              </a:solidFill>
              <a:latin typeface="Bahnschrift Light Condensed" panose="020B0502040204020203" pitchFamily="34" charset="0"/>
            </a:rPr>
            <a:t>Roberto Alejandro Ramírez Maldonado</a:t>
          </a:r>
        </a:p>
        <a:p>
          <a:r>
            <a:rPr lang="es-ES" sz="1200" b="1" dirty="0">
              <a:solidFill>
                <a:srgbClr val="CABCAE"/>
              </a:solidFill>
              <a:latin typeface="Bahnschrift Light Condensed" panose="020B0502040204020203" pitchFamily="34" charset="0"/>
            </a:rPr>
            <a:t>Secretario General de Acuerdos</a:t>
          </a:r>
        </a:p>
        <a:p>
          <a:r>
            <a:rPr lang="es-MX" sz="1200" b="1" dirty="0">
              <a:solidFill>
                <a:srgbClr val="CABCAE"/>
              </a:solidFill>
              <a:latin typeface="Bahnschrift Light Condensed" panose="020B0502040204020203" pitchFamily="34" charset="0"/>
            </a:rPr>
            <a:t>TCJ05</a:t>
          </a:r>
        </a:p>
      </dgm:t>
    </dgm:pt>
    <dgm:pt modelId="{2528C437-A402-473B-B2B7-E50CFD47C4D2}" type="sibTrans" cxnId="{AB6A6723-3C9A-466F-87DE-9A98212C1189}">
      <dgm:prSet/>
      <dgm:spPr/>
      <dgm:t>
        <a:bodyPr/>
        <a:lstStyle/>
        <a:p>
          <a:endParaRPr lang="es-MX" sz="1200">
            <a:solidFill>
              <a:srgbClr val="CABCAE"/>
            </a:solidFill>
            <a:latin typeface="Bahnschrift Light Condensed" panose="020B0502040204020203" pitchFamily="34" charset="0"/>
          </a:endParaRPr>
        </a:p>
      </dgm:t>
    </dgm:pt>
    <dgm:pt modelId="{CF867C57-7B13-4A3C-828B-A55BE97F4CD5}" type="parTrans" cxnId="{AB6A6723-3C9A-466F-87DE-9A98212C1189}">
      <dgm:prSet/>
      <dgm:spPr/>
      <dgm:t>
        <a:bodyPr/>
        <a:lstStyle/>
        <a:p>
          <a:endParaRPr lang="es-MX" sz="1200">
            <a:solidFill>
              <a:srgbClr val="CABCAE"/>
            </a:solidFill>
            <a:latin typeface="Bahnschrift Light Condensed" panose="020B0502040204020203" pitchFamily="34" charset="0"/>
          </a:endParaRPr>
        </a:p>
      </dgm:t>
    </dgm:pt>
    <dgm:pt modelId="{FBF1FB51-B9D0-4487-87AA-78D08B45C652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s-MX" sz="1200">
            <a:latin typeface="Bahnschrift Light Condensed" panose="020B0502040204020203" pitchFamily="34" charset="0"/>
          </a:endParaRPr>
        </a:p>
      </dgm:t>
    </dgm:pt>
    <dgm:pt modelId="{62C361E9-13DF-4614-B8AE-90A991E86E92}" type="parTrans" cxnId="{1640F685-81C7-47F4-BF17-2EE7504302C9}">
      <dgm:prSet/>
      <dgm:spPr/>
      <dgm:t>
        <a:bodyPr/>
        <a:lstStyle/>
        <a:p>
          <a:endParaRPr lang="es-MX" sz="1200">
            <a:latin typeface="Bahnschrift Light Condensed" panose="020B0502040204020203" pitchFamily="34" charset="0"/>
          </a:endParaRPr>
        </a:p>
      </dgm:t>
    </dgm:pt>
    <dgm:pt modelId="{29CB1073-162C-42E3-BDC6-ADEE92862C4D}" type="sibTrans" cxnId="{1640F685-81C7-47F4-BF17-2EE7504302C9}">
      <dgm:prSet/>
      <dgm:spPr/>
      <dgm:t>
        <a:bodyPr/>
        <a:lstStyle/>
        <a:p>
          <a:endParaRPr lang="es-MX" sz="1200">
            <a:latin typeface="Bahnschrift Light Condensed" panose="020B0502040204020203" pitchFamily="34" charset="0"/>
          </a:endParaRPr>
        </a:p>
      </dgm:t>
    </dgm:pt>
    <dgm:pt modelId="{525426F8-02CD-42BE-BFAD-361922C92AF1}" type="pres">
      <dgm:prSet presAssocID="{C27D6DA8-30C2-47E0-B2C8-025C5C1DAD5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221DE0A-B3AA-4357-9937-4CC3221B4C88}" type="pres">
      <dgm:prSet presAssocID="{706C6CCC-8C1C-4875-901D-A4DA7F64506B}" presName="hierRoot1" presStyleCnt="0">
        <dgm:presLayoutVars>
          <dgm:hierBranch val="init"/>
        </dgm:presLayoutVars>
      </dgm:prSet>
      <dgm:spPr/>
    </dgm:pt>
    <dgm:pt modelId="{5917A5F7-5732-4580-A6A2-6AF927D4E42D}" type="pres">
      <dgm:prSet presAssocID="{706C6CCC-8C1C-4875-901D-A4DA7F64506B}" presName="rootComposite1" presStyleCnt="0"/>
      <dgm:spPr/>
    </dgm:pt>
    <dgm:pt modelId="{BAAB8E0E-FEAA-46BA-96FD-56DCDEDA3D3B}" type="pres">
      <dgm:prSet presAssocID="{706C6CCC-8C1C-4875-901D-A4DA7F64506B}" presName="rootText1" presStyleLbl="node0" presStyleIdx="0" presStyleCnt="2" custScaleX="307963" custScaleY="411764" custLinFactX="-26397" custLinFactY="-100000" custLinFactNeighborX="-100000" custLinFactNeighborY="-188293">
        <dgm:presLayoutVars>
          <dgm:chPref val="3"/>
        </dgm:presLayoutVars>
      </dgm:prSet>
      <dgm:spPr/>
    </dgm:pt>
    <dgm:pt modelId="{969477D4-71AD-4702-B0C3-4EFF732BDB3E}" type="pres">
      <dgm:prSet presAssocID="{706C6CCC-8C1C-4875-901D-A4DA7F64506B}" presName="rootConnector1" presStyleLbl="node1" presStyleIdx="0" presStyleCnt="0"/>
      <dgm:spPr/>
    </dgm:pt>
    <dgm:pt modelId="{554C2B52-7DFD-4CAD-8F26-6CC1C6675B68}" type="pres">
      <dgm:prSet presAssocID="{706C6CCC-8C1C-4875-901D-A4DA7F64506B}" presName="hierChild2" presStyleCnt="0"/>
      <dgm:spPr/>
    </dgm:pt>
    <dgm:pt modelId="{1F932640-8176-4381-B4A7-1B18060A217D}" type="pres">
      <dgm:prSet presAssocID="{706C6CCC-8C1C-4875-901D-A4DA7F64506B}" presName="hierChild3" presStyleCnt="0"/>
      <dgm:spPr/>
    </dgm:pt>
    <dgm:pt modelId="{7688AB49-B41A-4275-83A8-65FCADC2AD6E}" type="pres">
      <dgm:prSet presAssocID="{E0652873-300A-420C-8D4D-301CCD45508C}" presName="hierRoot1" presStyleCnt="0">
        <dgm:presLayoutVars>
          <dgm:hierBranch val="init"/>
        </dgm:presLayoutVars>
      </dgm:prSet>
      <dgm:spPr/>
    </dgm:pt>
    <dgm:pt modelId="{72F36F7B-41E6-4F58-AFD9-34F9D28E3C4F}" type="pres">
      <dgm:prSet presAssocID="{E0652873-300A-420C-8D4D-301CCD45508C}" presName="rootComposite1" presStyleCnt="0"/>
      <dgm:spPr/>
    </dgm:pt>
    <dgm:pt modelId="{4FCF9581-E850-4757-B2A0-34153EDF00B7}" type="pres">
      <dgm:prSet presAssocID="{E0652873-300A-420C-8D4D-301CCD45508C}" presName="rootText1" presStyleLbl="node0" presStyleIdx="1" presStyleCnt="2" custScaleX="387702" custScaleY="411764" custLinFactY="-115043" custLinFactNeighborX="2032" custLinFactNeighborY="-200000">
        <dgm:presLayoutVars>
          <dgm:chPref val="3"/>
        </dgm:presLayoutVars>
      </dgm:prSet>
      <dgm:spPr/>
    </dgm:pt>
    <dgm:pt modelId="{F7FAA776-3CA1-46FB-9FB6-C4BBF33B7289}" type="pres">
      <dgm:prSet presAssocID="{E0652873-300A-420C-8D4D-301CCD45508C}" presName="rootConnector1" presStyleLbl="node1" presStyleIdx="0" presStyleCnt="0"/>
      <dgm:spPr/>
    </dgm:pt>
    <dgm:pt modelId="{EF522A36-D701-493B-8376-EF0E346B91B6}" type="pres">
      <dgm:prSet presAssocID="{E0652873-300A-420C-8D4D-301CCD45508C}" presName="hierChild2" presStyleCnt="0"/>
      <dgm:spPr/>
    </dgm:pt>
    <dgm:pt modelId="{929A3258-7E70-461F-97B7-A6DC480873F9}" type="pres">
      <dgm:prSet presAssocID="{CE9BF1E0-FD23-4A4D-83C9-DC8DA3C689DA}" presName="Name37" presStyleLbl="parChTrans1D2" presStyleIdx="0" presStyleCnt="10"/>
      <dgm:spPr/>
    </dgm:pt>
    <dgm:pt modelId="{8AEF428F-65C0-433D-A3C1-3F528157A190}" type="pres">
      <dgm:prSet presAssocID="{8D7753CB-30CF-4F1C-92A2-454B2A1B1517}" presName="hierRoot2" presStyleCnt="0">
        <dgm:presLayoutVars>
          <dgm:hierBranch val="init"/>
        </dgm:presLayoutVars>
      </dgm:prSet>
      <dgm:spPr/>
    </dgm:pt>
    <dgm:pt modelId="{98138B4E-3A7B-486D-A988-C0C6599E7705}" type="pres">
      <dgm:prSet presAssocID="{8D7753CB-30CF-4F1C-92A2-454B2A1B1517}" presName="rootComposite" presStyleCnt="0"/>
      <dgm:spPr/>
    </dgm:pt>
    <dgm:pt modelId="{1BECBC01-4E41-4460-9D30-84B0BCE902A9}" type="pres">
      <dgm:prSet presAssocID="{8D7753CB-30CF-4F1C-92A2-454B2A1B1517}" presName="rootText" presStyleLbl="node2" presStyleIdx="0" presStyleCnt="8" custScaleX="245865" custScaleY="552175" custLinFactY="100000" custLinFactNeighborX="18021" custLinFactNeighborY="130052">
        <dgm:presLayoutVars>
          <dgm:chPref val="3"/>
        </dgm:presLayoutVars>
      </dgm:prSet>
      <dgm:spPr/>
    </dgm:pt>
    <dgm:pt modelId="{A4A82BC2-1255-4F56-BCBE-18262BD353A9}" type="pres">
      <dgm:prSet presAssocID="{8D7753CB-30CF-4F1C-92A2-454B2A1B1517}" presName="rootConnector" presStyleLbl="node2" presStyleIdx="0" presStyleCnt="8"/>
      <dgm:spPr/>
    </dgm:pt>
    <dgm:pt modelId="{2E7748F6-68C3-4487-9523-A22E3FE5E585}" type="pres">
      <dgm:prSet presAssocID="{8D7753CB-30CF-4F1C-92A2-454B2A1B1517}" presName="hierChild4" presStyleCnt="0"/>
      <dgm:spPr/>
    </dgm:pt>
    <dgm:pt modelId="{35551C44-89A6-47D2-A7D6-8313EF6EC9D6}" type="pres">
      <dgm:prSet presAssocID="{8D7753CB-30CF-4F1C-92A2-454B2A1B1517}" presName="hierChild5" presStyleCnt="0"/>
      <dgm:spPr/>
    </dgm:pt>
    <dgm:pt modelId="{07A44FB3-FE35-40E2-8517-04EB1586BB0D}" type="pres">
      <dgm:prSet presAssocID="{E6931322-01DC-4DF2-B272-34C5EA33C255}" presName="Name37" presStyleLbl="parChTrans1D2" presStyleIdx="1" presStyleCnt="10"/>
      <dgm:spPr/>
    </dgm:pt>
    <dgm:pt modelId="{9B39A1F6-3E4D-4B05-937F-D69F5F8CF42A}" type="pres">
      <dgm:prSet presAssocID="{81D1F21F-0484-4A46-9DD4-ACAB55D3FFA6}" presName="hierRoot2" presStyleCnt="0">
        <dgm:presLayoutVars>
          <dgm:hierBranch val="init"/>
        </dgm:presLayoutVars>
      </dgm:prSet>
      <dgm:spPr/>
    </dgm:pt>
    <dgm:pt modelId="{A7A65643-F839-4A3D-80DE-5AC950438B05}" type="pres">
      <dgm:prSet presAssocID="{81D1F21F-0484-4A46-9DD4-ACAB55D3FFA6}" presName="rootComposite" presStyleCnt="0"/>
      <dgm:spPr/>
    </dgm:pt>
    <dgm:pt modelId="{AFFC89AB-2C06-4255-A158-367DEEF1C822}" type="pres">
      <dgm:prSet presAssocID="{81D1F21F-0484-4A46-9DD4-ACAB55D3FFA6}" presName="rootText" presStyleLbl="node2" presStyleIdx="1" presStyleCnt="8" custScaleX="254610" custScaleY="589394" custLinFactY="100000" custLinFactNeighborX="27909" custLinFactNeighborY="111443">
        <dgm:presLayoutVars>
          <dgm:chPref val="3"/>
        </dgm:presLayoutVars>
      </dgm:prSet>
      <dgm:spPr/>
    </dgm:pt>
    <dgm:pt modelId="{8240D5E3-F792-4A04-934C-DA2F512A7F27}" type="pres">
      <dgm:prSet presAssocID="{81D1F21F-0484-4A46-9DD4-ACAB55D3FFA6}" presName="rootConnector" presStyleLbl="node2" presStyleIdx="1" presStyleCnt="8"/>
      <dgm:spPr/>
    </dgm:pt>
    <dgm:pt modelId="{4EA09D16-F8DA-44A3-BECD-D74D6F86B134}" type="pres">
      <dgm:prSet presAssocID="{81D1F21F-0484-4A46-9DD4-ACAB55D3FFA6}" presName="hierChild4" presStyleCnt="0"/>
      <dgm:spPr/>
    </dgm:pt>
    <dgm:pt modelId="{0B28608C-34ED-4E5B-8D3B-A6545603E5A2}" type="pres">
      <dgm:prSet presAssocID="{81D1F21F-0484-4A46-9DD4-ACAB55D3FFA6}" presName="hierChild5" presStyleCnt="0"/>
      <dgm:spPr/>
    </dgm:pt>
    <dgm:pt modelId="{C2D4FA49-3626-4C19-9B13-E12775B0283F}" type="pres">
      <dgm:prSet presAssocID="{D198F34D-7129-4298-B870-A5F4AA1DB393}" presName="Name37" presStyleLbl="parChTrans1D2" presStyleIdx="2" presStyleCnt="10"/>
      <dgm:spPr/>
    </dgm:pt>
    <dgm:pt modelId="{02254BD3-9A23-46C7-AA4C-958910ED3EF7}" type="pres">
      <dgm:prSet presAssocID="{00A1ED92-F453-4208-8A44-2D948F681552}" presName="hierRoot2" presStyleCnt="0">
        <dgm:presLayoutVars>
          <dgm:hierBranch val="init"/>
        </dgm:presLayoutVars>
      </dgm:prSet>
      <dgm:spPr/>
    </dgm:pt>
    <dgm:pt modelId="{A2A2121F-57B0-409C-BF93-5D1A6BA8682C}" type="pres">
      <dgm:prSet presAssocID="{00A1ED92-F453-4208-8A44-2D948F681552}" presName="rootComposite" presStyleCnt="0"/>
      <dgm:spPr/>
    </dgm:pt>
    <dgm:pt modelId="{A04A1F83-EFB6-41C7-A2F0-FF9A47B0BC31}" type="pres">
      <dgm:prSet presAssocID="{00A1ED92-F453-4208-8A44-2D948F681552}" presName="rootText" presStyleLbl="node2" presStyleIdx="2" presStyleCnt="8" custScaleX="248200" custScaleY="588718" custLinFactY="96745" custLinFactNeighborX="24575" custLinFactNeighborY="100000">
        <dgm:presLayoutVars>
          <dgm:chPref val="3"/>
        </dgm:presLayoutVars>
      </dgm:prSet>
      <dgm:spPr/>
    </dgm:pt>
    <dgm:pt modelId="{6BF82D93-E716-4923-A7CF-A9AF14A6BFA9}" type="pres">
      <dgm:prSet presAssocID="{00A1ED92-F453-4208-8A44-2D948F681552}" presName="rootConnector" presStyleLbl="node2" presStyleIdx="2" presStyleCnt="8"/>
      <dgm:spPr/>
    </dgm:pt>
    <dgm:pt modelId="{7CF0B00B-8CE0-459F-8B60-9A6860C5436D}" type="pres">
      <dgm:prSet presAssocID="{00A1ED92-F453-4208-8A44-2D948F681552}" presName="hierChild4" presStyleCnt="0"/>
      <dgm:spPr/>
    </dgm:pt>
    <dgm:pt modelId="{7AB82FB2-E8C5-442B-8BD4-7B53B13B74F8}" type="pres">
      <dgm:prSet presAssocID="{00A1ED92-F453-4208-8A44-2D948F681552}" presName="hierChild5" presStyleCnt="0"/>
      <dgm:spPr/>
    </dgm:pt>
    <dgm:pt modelId="{03D97763-9CAA-4E64-9062-379528A342AA}" type="pres">
      <dgm:prSet presAssocID="{BA34806E-60EB-4722-B28B-5573A2B1C5BA}" presName="Name37" presStyleLbl="parChTrans1D2" presStyleIdx="3" presStyleCnt="10"/>
      <dgm:spPr/>
    </dgm:pt>
    <dgm:pt modelId="{A690378E-94CA-4A37-8874-CC718A06811E}" type="pres">
      <dgm:prSet presAssocID="{0814382E-745E-4DE1-8C52-45204D2ADA67}" presName="hierRoot2" presStyleCnt="0">
        <dgm:presLayoutVars>
          <dgm:hierBranch val="init"/>
        </dgm:presLayoutVars>
      </dgm:prSet>
      <dgm:spPr/>
    </dgm:pt>
    <dgm:pt modelId="{77265823-8D1F-4C1C-83E3-93E1DC1B7F50}" type="pres">
      <dgm:prSet presAssocID="{0814382E-745E-4DE1-8C52-45204D2ADA67}" presName="rootComposite" presStyleCnt="0"/>
      <dgm:spPr/>
    </dgm:pt>
    <dgm:pt modelId="{91882E25-D857-4BA0-94DD-73B18F6B17AC}" type="pres">
      <dgm:prSet presAssocID="{0814382E-745E-4DE1-8C52-45204D2ADA67}" presName="rootText" presStyleLbl="node2" presStyleIdx="3" presStyleCnt="8" custScaleX="276902" custScaleY="558416" custLinFactY="100000" custLinFactNeighborX="19577" custLinFactNeighborY="109590">
        <dgm:presLayoutVars>
          <dgm:chPref val="3"/>
        </dgm:presLayoutVars>
      </dgm:prSet>
      <dgm:spPr/>
    </dgm:pt>
    <dgm:pt modelId="{61C3D8D7-7F9A-4B31-B553-B4AA4B8BF0A3}" type="pres">
      <dgm:prSet presAssocID="{0814382E-745E-4DE1-8C52-45204D2ADA67}" presName="rootConnector" presStyleLbl="node2" presStyleIdx="3" presStyleCnt="8"/>
      <dgm:spPr/>
    </dgm:pt>
    <dgm:pt modelId="{D3DB5C4F-0DE7-4ABC-94FD-F71D5E61612A}" type="pres">
      <dgm:prSet presAssocID="{0814382E-745E-4DE1-8C52-45204D2ADA67}" presName="hierChild4" presStyleCnt="0"/>
      <dgm:spPr/>
    </dgm:pt>
    <dgm:pt modelId="{A8D1AA6E-50FB-4C46-AA45-04BBD49FCE33}" type="pres">
      <dgm:prSet presAssocID="{0814382E-745E-4DE1-8C52-45204D2ADA67}" presName="hierChild5" presStyleCnt="0"/>
      <dgm:spPr/>
    </dgm:pt>
    <dgm:pt modelId="{CA5FB6F1-8D13-4299-BBF9-E34ECE74F5B7}" type="pres">
      <dgm:prSet presAssocID="{0741DD25-63F5-4150-A0DD-08604E6B3942}" presName="Name37" presStyleLbl="parChTrans1D2" presStyleIdx="4" presStyleCnt="10"/>
      <dgm:spPr/>
    </dgm:pt>
    <dgm:pt modelId="{B9A2AA54-9990-4466-945E-5446E759FB31}" type="pres">
      <dgm:prSet presAssocID="{1881BF2B-6F80-4EB1-A038-E3F47ED8C304}" presName="hierRoot2" presStyleCnt="0">
        <dgm:presLayoutVars>
          <dgm:hierBranch val="init"/>
        </dgm:presLayoutVars>
      </dgm:prSet>
      <dgm:spPr/>
    </dgm:pt>
    <dgm:pt modelId="{1DC8B4C2-607C-4903-9AA7-195CD828DEDE}" type="pres">
      <dgm:prSet presAssocID="{1881BF2B-6F80-4EB1-A038-E3F47ED8C304}" presName="rootComposite" presStyleCnt="0"/>
      <dgm:spPr/>
    </dgm:pt>
    <dgm:pt modelId="{59A67AD2-24A4-4F70-9C99-A5804E071362}" type="pres">
      <dgm:prSet presAssocID="{1881BF2B-6F80-4EB1-A038-E3F47ED8C304}" presName="rootText" presStyleLbl="node2" presStyleIdx="4" presStyleCnt="8" custScaleX="256915" custScaleY="561993" custLinFactY="100000" custLinFactNeighborX="19654" custLinFactNeighborY="102879">
        <dgm:presLayoutVars>
          <dgm:chPref val="3"/>
        </dgm:presLayoutVars>
      </dgm:prSet>
      <dgm:spPr/>
    </dgm:pt>
    <dgm:pt modelId="{6E24700D-395C-46D0-8C78-2BC0B6597009}" type="pres">
      <dgm:prSet presAssocID="{1881BF2B-6F80-4EB1-A038-E3F47ED8C304}" presName="rootConnector" presStyleLbl="node2" presStyleIdx="4" presStyleCnt="8"/>
      <dgm:spPr/>
    </dgm:pt>
    <dgm:pt modelId="{DC0AD6B2-315D-4BEF-A834-3D3DD6304378}" type="pres">
      <dgm:prSet presAssocID="{1881BF2B-6F80-4EB1-A038-E3F47ED8C304}" presName="hierChild4" presStyleCnt="0"/>
      <dgm:spPr/>
    </dgm:pt>
    <dgm:pt modelId="{B9C8A25D-06DD-41A3-9199-378DBF4EFA67}" type="pres">
      <dgm:prSet presAssocID="{1881BF2B-6F80-4EB1-A038-E3F47ED8C304}" presName="hierChild5" presStyleCnt="0"/>
      <dgm:spPr/>
    </dgm:pt>
    <dgm:pt modelId="{60B8CE98-5D4F-42B3-A53D-FAB644BFBB33}" type="pres">
      <dgm:prSet presAssocID="{83234ADD-321F-4BBB-A554-5BF85DF47811}" presName="Name37" presStyleLbl="parChTrans1D2" presStyleIdx="5" presStyleCnt="10"/>
      <dgm:spPr/>
    </dgm:pt>
    <dgm:pt modelId="{296E2552-2E9A-4BFB-824A-D3F18F809C2D}" type="pres">
      <dgm:prSet presAssocID="{128885EE-3026-4372-84D4-71589DF3A22E}" presName="hierRoot2" presStyleCnt="0">
        <dgm:presLayoutVars>
          <dgm:hierBranch val="init"/>
        </dgm:presLayoutVars>
      </dgm:prSet>
      <dgm:spPr/>
    </dgm:pt>
    <dgm:pt modelId="{B353192E-3A81-4434-9F9E-5EFA5392E4CA}" type="pres">
      <dgm:prSet presAssocID="{128885EE-3026-4372-84D4-71589DF3A22E}" presName="rootComposite" presStyleCnt="0"/>
      <dgm:spPr/>
    </dgm:pt>
    <dgm:pt modelId="{290A622E-0E85-4940-B67E-68D4A4A551D0}" type="pres">
      <dgm:prSet presAssocID="{128885EE-3026-4372-84D4-71589DF3A22E}" presName="rootText" presStyleLbl="node2" presStyleIdx="5" presStyleCnt="8" custScaleX="250768" custScaleY="570560" custLinFactY="100000" custLinFactNeighborX="11030" custLinFactNeighborY="100576">
        <dgm:presLayoutVars>
          <dgm:chPref val="3"/>
        </dgm:presLayoutVars>
      </dgm:prSet>
      <dgm:spPr/>
    </dgm:pt>
    <dgm:pt modelId="{5F91DB02-27A1-4FBA-B96C-091EFB82246C}" type="pres">
      <dgm:prSet presAssocID="{128885EE-3026-4372-84D4-71589DF3A22E}" presName="rootConnector" presStyleLbl="node2" presStyleIdx="5" presStyleCnt="8"/>
      <dgm:spPr/>
    </dgm:pt>
    <dgm:pt modelId="{018168C7-45D1-4D5B-9ACD-F6D96938231A}" type="pres">
      <dgm:prSet presAssocID="{128885EE-3026-4372-84D4-71589DF3A22E}" presName="hierChild4" presStyleCnt="0"/>
      <dgm:spPr/>
    </dgm:pt>
    <dgm:pt modelId="{4F8462AD-3D4F-4273-914A-76274180A28A}" type="pres">
      <dgm:prSet presAssocID="{128885EE-3026-4372-84D4-71589DF3A22E}" presName="hierChild5" presStyleCnt="0"/>
      <dgm:spPr/>
    </dgm:pt>
    <dgm:pt modelId="{781CEED4-F9CD-4F62-B036-C326BA6DEB0D}" type="pres">
      <dgm:prSet presAssocID="{4BCA41E9-18C4-4A6A-B6EC-7C8156C60EFD}" presName="Name37" presStyleLbl="parChTrans1D2" presStyleIdx="6" presStyleCnt="10"/>
      <dgm:spPr/>
    </dgm:pt>
    <dgm:pt modelId="{47A3E472-92F6-433F-908D-8EF80CA74645}" type="pres">
      <dgm:prSet presAssocID="{09C8109D-8B0D-4580-AD26-75971868D9AA}" presName="hierRoot2" presStyleCnt="0">
        <dgm:presLayoutVars>
          <dgm:hierBranch val="init"/>
        </dgm:presLayoutVars>
      </dgm:prSet>
      <dgm:spPr/>
    </dgm:pt>
    <dgm:pt modelId="{C26EDD3A-B4DC-4765-AA8C-653E35CE10A8}" type="pres">
      <dgm:prSet presAssocID="{09C8109D-8B0D-4580-AD26-75971868D9AA}" presName="rootComposite" presStyleCnt="0"/>
      <dgm:spPr/>
    </dgm:pt>
    <dgm:pt modelId="{028F19AE-D484-4567-9690-01D57951CE49}" type="pres">
      <dgm:prSet presAssocID="{09C8109D-8B0D-4580-AD26-75971868D9AA}" presName="rootText" presStyleLbl="node2" presStyleIdx="6" presStyleCnt="8" custScaleX="251835" custScaleY="574112" custLinFactY="98648" custLinFactNeighborX="1427" custLinFactNeighborY="100000">
        <dgm:presLayoutVars>
          <dgm:chPref val="3"/>
        </dgm:presLayoutVars>
      </dgm:prSet>
      <dgm:spPr/>
    </dgm:pt>
    <dgm:pt modelId="{94A3FFD9-6D71-4AC9-A739-326A41AF030A}" type="pres">
      <dgm:prSet presAssocID="{09C8109D-8B0D-4580-AD26-75971868D9AA}" presName="rootConnector" presStyleLbl="node2" presStyleIdx="6" presStyleCnt="8"/>
      <dgm:spPr/>
    </dgm:pt>
    <dgm:pt modelId="{C7E65B46-AA7E-4E48-93DC-E6EDF54EAB12}" type="pres">
      <dgm:prSet presAssocID="{09C8109D-8B0D-4580-AD26-75971868D9AA}" presName="hierChild4" presStyleCnt="0"/>
      <dgm:spPr/>
    </dgm:pt>
    <dgm:pt modelId="{9081F868-ABEB-42DB-9B6B-BC9449F9C279}" type="pres">
      <dgm:prSet presAssocID="{09C8109D-8B0D-4580-AD26-75971868D9AA}" presName="hierChild5" presStyleCnt="0"/>
      <dgm:spPr/>
    </dgm:pt>
    <dgm:pt modelId="{F44F7D84-4C93-4F65-A823-4CB07F30E9E9}" type="pres">
      <dgm:prSet presAssocID="{62C361E9-13DF-4614-B8AE-90A991E86E92}" presName="Name37" presStyleLbl="parChTrans1D2" presStyleIdx="7" presStyleCnt="10"/>
      <dgm:spPr/>
    </dgm:pt>
    <dgm:pt modelId="{E54A6AB0-4C46-4BF2-8206-9763556A6E7E}" type="pres">
      <dgm:prSet presAssocID="{FBF1FB51-B9D0-4487-87AA-78D08B45C652}" presName="hierRoot2" presStyleCnt="0">
        <dgm:presLayoutVars>
          <dgm:hierBranch val="init"/>
        </dgm:presLayoutVars>
      </dgm:prSet>
      <dgm:spPr/>
    </dgm:pt>
    <dgm:pt modelId="{83BCC4CE-1ABE-4659-9282-F8A0C545DE48}" type="pres">
      <dgm:prSet presAssocID="{FBF1FB51-B9D0-4487-87AA-78D08B45C652}" presName="rootComposite" presStyleCnt="0"/>
      <dgm:spPr/>
    </dgm:pt>
    <dgm:pt modelId="{D03668FA-C292-49C2-8F73-1439509BDC39}" type="pres">
      <dgm:prSet presAssocID="{FBF1FB51-B9D0-4487-87AA-78D08B45C652}" presName="rootText" presStyleLbl="node2" presStyleIdx="7" presStyleCnt="8" custScaleX="272071" custScaleY="588719" custLinFactY="89516" custLinFactNeighborX="968" custLinFactNeighborY="100000">
        <dgm:presLayoutVars>
          <dgm:chPref val="3"/>
        </dgm:presLayoutVars>
      </dgm:prSet>
      <dgm:spPr/>
    </dgm:pt>
    <dgm:pt modelId="{218DF27C-7256-4519-BE74-088763C7FF53}" type="pres">
      <dgm:prSet presAssocID="{FBF1FB51-B9D0-4487-87AA-78D08B45C652}" presName="rootConnector" presStyleLbl="node2" presStyleIdx="7" presStyleCnt="8"/>
      <dgm:spPr/>
    </dgm:pt>
    <dgm:pt modelId="{D758D64B-1783-4A24-B119-4172310331A3}" type="pres">
      <dgm:prSet presAssocID="{FBF1FB51-B9D0-4487-87AA-78D08B45C652}" presName="hierChild4" presStyleCnt="0"/>
      <dgm:spPr/>
    </dgm:pt>
    <dgm:pt modelId="{9096A495-8171-431A-AC08-86678B40099B}" type="pres">
      <dgm:prSet presAssocID="{FBF1FB51-B9D0-4487-87AA-78D08B45C652}" presName="hierChild5" presStyleCnt="0"/>
      <dgm:spPr/>
    </dgm:pt>
    <dgm:pt modelId="{F733BF85-D79A-4072-91BC-2A6DF4DE4C43}" type="pres">
      <dgm:prSet presAssocID="{E0652873-300A-420C-8D4D-301CCD45508C}" presName="hierChild3" presStyleCnt="0"/>
      <dgm:spPr/>
    </dgm:pt>
    <dgm:pt modelId="{E5EB293D-42CE-4077-8799-13938BCC985E}" type="pres">
      <dgm:prSet presAssocID="{0922E30A-6DD7-4D4D-B994-EB0967A5B916}" presName="Name111" presStyleLbl="parChTrans1D2" presStyleIdx="8" presStyleCnt="10"/>
      <dgm:spPr/>
    </dgm:pt>
    <dgm:pt modelId="{EBE1BE78-9911-4374-AF69-9A7143B5F41C}" type="pres">
      <dgm:prSet presAssocID="{5DF3D6C1-9C79-45B7-929F-84299C7D17E5}" presName="hierRoot3" presStyleCnt="0">
        <dgm:presLayoutVars>
          <dgm:hierBranch val="init"/>
        </dgm:presLayoutVars>
      </dgm:prSet>
      <dgm:spPr/>
    </dgm:pt>
    <dgm:pt modelId="{1703AC28-F84E-410A-BFFD-7A0358E7B795}" type="pres">
      <dgm:prSet presAssocID="{5DF3D6C1-9C79-45B7-929F-84299C7D17E5}" presName="rootComposite3" presStyleCnt="0"/>
      <dgm:spPr/>
    </dgm:pt>
    <dgm:pt modelId="{600D00FB-6767-48A1-AA3E-F86EC259AE3A}" type="pres">
      <dgm:prSet presAssocID="{5DF3D6C1-9C79-45B7-929F-84299C7D17E5}" presName="rootText3" presStyleLbl="asst1" presStyleIdx="0" presStyleCnt="2" custScaleX="363339" custScaleY="354969" custLinFactNeighborX="-89384" custLinFactNeighborY="-48123">
        <dgm:presLayoutVars>
          <dgm:chPref val="3"/>
        </dgm:presLayoutVars>
      </dgm:prSet>
      <dgm:spPr/>
    </dgm:pt>
    <dgm:pt modelId="{A65E7E9C-031B-40E5-A278-15BC8F071F01}" type="pres">
      <dgm:prSet presAssocID="{5DF3D6C1-9C79-45B7-929F-84299C7D17E5}" presName="rootConnector3" presStyleLbl="asst1" presStyleIdx="0" presStyleCnt="2"/>
      <dgm:spPr/>
    </dgm:pt>
    <dgm:pt modelId="{08C82C3C-89C0-4C86-924C-65FA0A383218}" type="pres">
      <dgm:prSet presAssocID="{5DF3D6C1-9C79-45B7-929F-84299C7D17E5}" presName="hierChild6" presStyleCnt="0"/>
      <dgm:spPr/>
    </dgm:pt>
    <dgm:pt modelId="{48918418-F2E5-4D54-BE66-89064E9BC7D7}" type="pres">
      <dgm:prSet presAssocID="{5DF3D6C1-9C79-45B7-929F-84299C7D17E5}" presName="hierChild7" presStyleCnt="0"/>
      <dgm:spPr/>
    </dgm:pt>
    <dgm:pt modelId="{58F2A9EC-5FC9-40B8-AA91-50618A28B585}" type="pres">
      <dgm:prSet presAssocID="{CF867C57-7B13-4A3C-828B-A55BE97F4CD5}" presName="Name111" presStyleLbl="parChTrans1D2" presStyleIdx="9" presStyleCnt="10"/>
      <dgm:spPr/>
    </dgm:pt>
    <dgm:pt modelId="{7953802C-A873-429B-BB3A-9051A9E86235}" type="pres">
      <dgm:prSet presAssocID="{23456B48-9572-4423-A932-F5AA6BE0CB8C}" presName="hierRoot3" presStyleCnt="0">
        <dgm:presLayoutVars>
          <dgm:hierBranch val="init"/>
        </dgm:presLayoutVars>
      </dgm:prSet>
      <dgm:spPr/>
    </dgm:pt>
    <dgm:pt modelId="{F7083515-C930-49F9-BC51-1867FABA2999}" type="pres">
      <dgm:prSet presAssocID="{23456B48-9572-4423-A932-F5AA6BE0CB8C}" presName="rootComposite3" presStyleCnt="0"/>
      <dgm:spPr/>
    </dgm:pt>
    <dgm:pt modelId="{26C0C61E-E819-4B69-AC62-E3F8C46BF316}" type="pres">
      <dgm:prSet presAssocID="{23456B48-9572-4423-A932-F5AA6BE0CB8C}" presName="rootText3" presStyleLbl="asst1" presStyleIdx="1" presStyleCnt="2" custScaleX="435365" custScaleY="554501" custLinFactY="-95224" custLinFactNeighborX="52635" custLinFactNeighborY="-100000">
        <dgm:presLayoutVars>
          <dgm:chPref val="3"/>
        </dgm:presLayoutVars>
      </dgm:prSet>
      <dgm:spPr/>
    </dgm:pt>
    <dgm:pt modelId="{175A8643-ABE6-48A7-9409-9E94AC00FEF6}" type="pres">
      <dgm:prSet presAssocID="{23456B48-9572-4423-A932-F5AA6BE0CB8C}" presName="rootConnector3" presStyleLbl="asst1" presStyleIdx="1" presStyleCnt="2"/>
      <dgm:spPr/>
    </dgm:pt>
    <dgm:pt modelId="{70B0D7C2-9B56-4C88-9A04-030499CDAEB2}" type="pres">
      <dgm:prSet presAssocID="{23456B48-9572-4423-A932-F5AA6BE0CB8C}" presName="hierChild6" presStyleCnt="0"/>
      <dgm:spPr/>
    </dgm:pt>
    <dgm:pt modelId="{FD118FB3-9803-4EEC-B0C0-592C42EA9236}" type="pres">
      <dgm:prSet presAssocID="{23456B48-9572-4423-A932-F5AA6BE0CB8C}" presName="hierChild7" presStyleCnt="0"/>
      <dgm:spPr/>
    </dgm:pt>
  </dgm:ptLst>
  <dgm:cxnLst>
    <dgm:cxn modelId="{E7C0D506-B4A6-487E-A852-A166D3A039C3}" type="presOf" srcId="{706C6CCC-8C1C-4875-901D-A4DA7F64506B}" destId="{BAAB8E0E-FEAA-46BA-96FD-56DCDEDA3D3B}" srcOrd="0" destOrd="0" presId="urn:microsoft.com/office/officeart/2005/8/layout/orgChart1"/>
    <dgm:cxn modelId="{A1EDB614-21A5-4D56-8813-EDF05EA8613C}" srcId="{E0652873-300A-420C-8D4D-301CCD45508C}" destId="{81D1F21F-0484-4A46-9DD4-ACAB55D3FFA6}" srcOrd="2" destOrd="0" parTransId="{E6931322-01DC-4DF2-B272-34C5EA33C255}" sibTransId="{B4B6F0A7-23D6-4BF3-AE1A-BBC3C664A780}"/>
    <dgm:cxn modelId="{C3D05115-C1C8-44BE-83E6-35C216073690}" type="presOf" srcId="{E0652873-300A-420C-8D4D-301CCD45508C}" destId="{F7FAA776-3CA1-46FB-9FB6-C4BBF33B7289}" srcOrd="1" destOrd="0" presId="urn:microsoft.com/office/officeart/2005/8/layout/orgChart1"/>
    <dgm:cxn modelId="{A4107F16-BD23-40B3-9B56-137E19789406}" srcId="{E0652873-300A-420C-8D4D-301CCD45508C}" destId="{00A1ED92-F453-4208-8A44-2D948F681552}" srcOrd="3" destOrd="0" parTransId="{D198F34D-7129-4298-B870-A5F4AA1DB393}" sibTransId="{144540FE-4DF6-46C5-B287-17BF4309B14F}"/>
    <dgm:cxn modelId="{FD83251B-EE81-4D02-A07F-6F59ED41BC76}" type="presOf" srcId="{1881BF2B-6F80-4EB1-A038-E3F47ED8C304}" destId="{59A67AD2-24A4-4F70-9C99-A5804E071362}" srcOrd="0" destOrd="0" presId="urn:microsoft.com/office/officeart/2005/8/layout/orgChart1"/>
    <dgm:cxn modelId="{8FE6D01B-C9EC-4830-B310-44B91A2ED6B2}" type="presOf" srcId="{00A1ED92-F453-4208-8A44-2D948F681552}" destId="{6BF82D93-E716-4923-A7CF-A9AF14A6BFA9}" srcOrd="1" destOrd="0" presId="urn:microsoft.com/office/officeart/2005/8/layout/orgChart1"/>
    <dgm:cxn modelId="{73A18B21-E5C3-4622-B9A4-6DC4116EAA46}" type="presOf" srcId="{CF867C57-7B13-4A3C-828B-A55BE97F4CD5}" destId="{58F2A9EC-5FC9-40B8-AA91-50618A28B585}" srcOrd="0" destOrd="0" presId="urn:microsoft.com/office/officeart/2005/8/layout/orgChart1"/>
    <dgm:cxn modelId="{AB6A6723-3C9A-466F-87DE-9A98212C1189}" srcId="{E0652873-300A-420C-8D4D-301CCD45508C}" destId="{23456B48-9572-4423-A932-F5AA6BE0CB8C}" srcOrd="8" destOrd="0" parTransId="{CF867C57-7B13-4A3C-828B-A55BE97F4CD5}" sibTransId="{2528C437-A402-473B-B2B7-E50CFD47C4D2}"/>
    <dgm:cxn modelId="{84870E28-4B34-4AA9-90C2-47E1A000A199}" srcId="{C27D6DA8-30C2-47E0-B2C8-025C5C1DAD5D}" destId="{706C6CCC-8C1C-4875-901D-A4DA7F64506B}" srcOrd="0" destOrd="0" parTransId="{F8B575DD-5AEC-4752-92E4-0FF58BF7ADB0}" sibTransId="{5BD90E07-4EA1-497A-A5F7-EADEA3F0635B}"/>
    <dgm:cxn modelId="{B8B5A434-88A9-440F-85E8-84D7968FDF74}" type="presOf" srcId="{D198F34D-7129-4298-B870-A5F4AA1DB393}" destId="{C2D4FA49-3626-4C19-9B13-E12775B0283F}" srcOrd="0" destOrd="0" presId="urn:microsoft.com/office/officeart/2005/8/layout/orgChart1"/>
    <dgm:cxn modelId="{F6487F5C-A5A0-4FD2-B365-B0576E5FC0B4}" type="presOf" srcId="{5DF3D6C1-9C79-45B7-929F-84299C7D17E5}" destId="{600D00FB-6767-48A1-AA3E-F86EC259AE3A}" srcOrd="0" destOrd="0" presId="urn:microsoft.com/office/officeart/2005/8/layout/orgChart1"/>
    <dgm:cxn modelId="{39D7BC5E-1AD1-42F4-B112-6598574B6875}" type="presOf" srcId="{C27D6DA8-30C2-47E0-B2C8-025C5C1DAD5D}" destId="{525426F8-02CD-42BE-BFAD-361922C92AF1}" srcOrd="0" destOrd="0" presId="urn:microsoft.com/office/officeart/2005/8/layout/orgChart1"/>
    <dgm:cxn modelId="{B42D2460-8CF9-4F4F-87D0-C835F51D99BF}" srcId="{E0652873-300A-420C-8D4D-301CCD45508C}" destId="{1881BF2B-6F80-4EB1-A038-E3F47ED8C304}" srcOrd="5" destOrd="0" parTransId="{0741DD25-63F5-4150-A0DD-08604E6B3942}" sibTransId="{FC55316E-ABAC-4805-93AC-09AC8501FD86}"/>
    <dgm:cxn modelId="{40FB5C61-A5BF-4B29-A351-C25E53DA28C6}" type="presOf" srcId="{0922E30A-6DD7-4D4D-B994-EB0967A5B916}" destId="{E5EB293D-42CE-4077-8799-13938BCC985E}" srcOrd="0" destOrd="0" presId="urn:microsoft.com/office/officeart/2005/8/layout/orgChart1"/>
    <dgm:cxn modelId="{11355E43-4277-438B-8434-B48A2876915A}" srcId="{E0652873-300A-420C-8D4D-301CCD45508C}" destId="{8D7753CB-30CF-4F1C-92A2-454B2A1B1517}" srcOrd="1" destOrd="0" parTransId="{CE9BF1E0-FD23-4A4D-83C9-DC8DA3C689DA}" sibTransId="{63478E6B-FF04-42F9-96BE-13FAA3350B35}"/>
    <dgm:cxn modelId="{33547D43-BB42-4701-A496-7BB1EF1F7357}" type="presOf" srcId="{8D7753CB-30CF-4F1C-92A2-454B2A1B1517}" destId="{1BECBC01-4E41-4460-9D30-84B0BCE902A9}" srcOrd="0" destOrd="0" presId="urn:microsoft.com/office/officeart/2005/8/layout/orgChart1"/>
    <dgm:cxn modelId="{95B34D4E-2159-4813-9A67-E2496BA92799}" type="presOf" srcId="{0741DD25-63F5-4150-A0DD-08604E6B3942}" destId="{CA5FB6F1-8D13-4299-BBF9-E34ECE74F5B7}" srcOrd="0" destOrd="0" presId="urn:microsoft.com/office/officeart/2005/8/layout/orgChart1"/>
    <dgm:cxn modelId="{42649272-9E35-45F1-BD63-0FC3E9FBEA15}" type="presOf" srcId="{E6931322-01DC-4DF2-B272-34C5EA33C255}" destId="{07A44FB3-FE35-40E2-8517-04EB1586BB0D}" srcOrd="0" destOrd="0" presId="urn:microsoft.com/office/officeart/2005/8/layout/orgChart1"/>
    <dgm:cxn modelId="{40160C53-AE59-4CA6-80DE-A9FF0BDAF753}" type="presOf" srcId="{0814382E-745E-4DE1-8C52-45204D2ADA67}" destId="{91882E25-D857-4BA0-94DD-73B18F6B17AC}" srcOrd="0" destOrd="0" presId="urn:microsoft.com/office/officeart/2005/8/layout/orgChart1"/>
    <dgm:cxn modelId="{8F253085-DFCA-4E40-B447-0316E376784D}" type="presOf" srcId="{00A1ED92-F453-4208-8A44-2D948F681552}" destId="{A04A1F83-EFB6-41C7-A2F0-FF9A47B0BC31}" srcOrd="0" destOrd="0" presId="urn:microsoft.com/office/officeart/2005/8/layout/orgChart1"/>
    <dgm:cxn modelId="{1640F685-81C7-47F4-BF17-2EE7504302C9}" srcId="{E0652873-300A-420C-8D4D-301CCD45508C}" destId="{FBF1FB51-B9D0-4487-87AA-78D08B45C652}" srcOrd="9" destOrd="0" parTransId="{62C361E9-13DF-4614-B8AE-90A991E86E92}" sibTransId="{29CB1073-162C-42E3-BDC6-ADEE92862C4D}"/>
    <dgm:cxn modelId="{2A29408B-2405-459E-8400-0BFF8FCAAB82}" type="presOf" srcId="{62C361E9-13DF-4614-B8AE-90A991E86E92}" destId="{F44F7D84-4C93-4F65-A823-4CB07F30E9E9}" srcOrd="0" destOrd="0" presId="urn:microsoft.com/office/officeart/2005/8/layout/orgChart1"/>
    <dgm:cxn modelId="{CBF7808B-0C6D-4925-91D4-1A1A5B6807EA}" srcId="{E0652873-300A-420C-8D4D-301CCD45508C}" destId="{0814382E-745E-4DE1-8C52-45204D2ADA67}" srcOrd="4" destOrd="0" parTransId="{BA34806E-60EB-4722-B28B-5573A2B1C5BA}" sibTransId="{CE62AE38-6F73-466E-AC4E-E567CE4B4DC1}"/>
    <dgm:cxn modelId="{E1AFD48B-B4E2-453A-8E80-B27584867BCF}" type="presOf" srcId="{81D1F21F-0484-4A46-9DD4-ACAB55D3FFA6}" destId="{8240D5E3-F792-4A04-934C-DA2F512A7F27}" srcOrd="1" destOrd="0" presId="urn:microsoft.com/office/officeart/2005/8/layout/orgChart1"/>
    <dgm:cxn modelId="{0CDF5F94-38C5-41FC-BE08-E510EAEA1DDE}" type="presOf" srcId="{128885EE-3026-4372-84D4-71589DF3A22E}" destId="{290A622E-0E85-4940-B67E-68D4A4A551D0}" srcOrd="0" destOrd="0" presId="urn:microsoft.com/office/officeart/2005/8/layout/orgChart1"/>
    <dgm:cxn modelId="{5198AC94-5B3A-495E-817D-1D4F5B621D6D}" srcId="{E0652873-300A-420C-8D4D-301CCD45508C}" destId="{09C8109D-8B0D-4580-AD26-75971868D9AA}" srcOrd="7" destOrd="0" parTransId="{4BCA41E9-18C4-4A6A-B6EC-7C8156C60EFD}" sibTransId="{747331A9-A357-445E-A43E-BE89C33617B0}"/>
    <dgm:cxn modelId="{F752F9A1-8349-4C78-85A8-97DCAC6A0CD0}" type="presOf" srcId="{09C8109D-8B0D-4580-AD26-75971868D9AA}" destId="{94A3FFD9-6D71-4AC9-A739-326A41AF030A}" srcOrd="1" destOrd="0" presId="urn:microsoft.com/office/officeart/2005/8/layout/orgChart1"/>
    <dgm:cxn modelId="{8705C5A7-B7FD-4CFD-B06E-7D059B495A3E}" type="presOf" srcId="{83234ADD-321F-4BBB-A554-5BF85DF47811}" destId="{60B8CE98-5D4F-42B3-A53D-FAB644BFBB33}" srcOrd="0" destOrd="0" presId="urn:microsoft.com/office/officeart/2005/8/layout/orgChart1"/>
    <dgm:cxn modelId="{07C6E9A7-835D-40D1-B2C3-734F944973EC}" srcId="{E0652873-300A-420C-8D4D-301CCD45508C}" destId="{5DF3D6C1-9C79-45B7-929F-84299C7D17E5}" srcOrd="0" destOrd="0" parTransId="{0922E30A-6DD7-4D4D-B994-EB0967A5B916}" sibTransId="{1551B3AE-0987-49E6-BD1C-C9EED3C24FBD}"/>
    <dgm:cxn modelId="{94E1E9A8-7A18-4240-9AC1-0CAC6F6889E0}" type="presOf" srcId="{5DF3D6C1-9C79-45B7-929F-84299C7D17E5}" destId="{A65E7E9C-031B-40E5-A278-15BC8F071F01}" srcOrd="1" destOrd="0" presId="urn:microsoft.com/office/officeart/2005/8/layout/orgChart1"/>
    <dgm:cxn modelId="{E07C63BA-4B20-4CFC-B50D-C285C615F4E9}" type="presOf" srcId="{CE9BF1E0-FD23-4A4D-83C9-DC8DA3C689DA}" destId="{929A3258-7E70-461F-97B7-A6DC480873F9}" srcOrd="0" destOrd="0" presId="urn:microsoft.com/office/officeart/2005/8/layout/orgChart1"/>
    <dgm:cxn modelId="{D40C30BD-C8C3-4732-AF8E-AE67C98A0C1B}" type="presOf" srcId="{4BCA41E9-18C4-4A6A-B6EC-7C8156C60EFD}" destId="{781CEED4-F9CD-4F62-B036-C326BA6DEB0D}" srcOrd="0" destOrd="0" presId="urn:microsoft.com/office/officeart/2005/8/layout/orgChart1"/>
    <dgm:cxn modelId="{DFD2EFBD-C3BB-474B-91B4-9F91395072F2}" type="presOf" srcId="{23456B48-9572-4423-A932-F5AA6BE0CB8C}" destId="{26C0C61E-E819-4B69-AC62-E3F8C46BF316}" srcOrd="0" destOrd="0" presId="urn:microsoft.com/office/officeart/2005/8/layout/orgChart1"/>
    <dgm:cxn modelId="{9A3AB3BE-57C1-4CF2-8889-8B377D142410}" type="presOf" srcId="{81D1F21F-0484-4A46-9DD4-ACAB55D3FFA6}" destId="{AFFC89AB-2C06-4255-A158-367DEEF1C822}" srcOrd="0" destOrd="0" presId="urn:microsoft.com/office/officeart/2005/8/layout/orgChart1"/>
    <dgm:cxn modelId="{4EF824C1-27EB-4B2B-B6F3-269250BD91BA}" type="presOf" srcId="{09C8109D-8B0D-4580-AD26-75971868D9AA}" destId="{028F19AE-D484-4567-9690-01D57951CE49}" srcOrd="0" destOrd="0" presId="urn:microsoft.com/office/officeart/2005/8/layout/orgChart1"/>
    <dgm:cxn modelId="{B08FAAC1-A85B-47B4-8837-E04A96CF1DDA}" type="presOf" srcId="{23456B48-9572-4423-A932-F5AA6BE0CB8C}" destId="{175A8643-ABE6-48A7-9409-9E94AC00FEF6}" srcOrd="1" destOrd="0" presId="urn:microsoft.com/office/officeart/2005/8/layout/orgChart1"/>
    <dgm:cxn modelId="{A0E1DDC5-7B4F-4C22-9487-B94AA5DC6487}" type="presOf" srcId="{1881BF2B-6F80-4EB1-A038-E3F47ED8C304}" destId="{6E24700D-395C-46D0-8C78-2BC0B6597009}" srcOrd="1" destOrd="0" presId="urn:microsoft.com/office/officeart/2005/8/layout/orgChart1"/>
    <dgm:cxn modelId="{FCB730C9-7D4A-49A2-8183-BBB07E5C8B50}" type="presOf" srcId="{E0652873-300A-420C-8D4D-301CCD45508C}" destId="{4FCF9581-E850-4757-B2A0-34153EDF00B7}" srcOrd="0" destOrd="0" presId="urn:microsoft.com/office/officeart/2005/8/layout/orgChart1"/>
    <dgm:cxn modelId="{29B165CE-A4B2-43B2-9162-E597AA0E84C4}" type="presOf" srcId="{706C6CCC-8C1C-4875-901D-A4DA7F64506B}" destId="{969477D4-71AD-4702-B0C3-4EFF732BDB3E}" srcOrd="1" destOrd="0" presId="urn:microsoft.com/office/officeart/2005/8/layout/orgChart1"/>
    <dgm:cxn modelId="{7967CCD5-7B09-49B6-A3F6-54B83F337325}" type="presOf" srcId="{0814382E-745E-4DE1-8C52-45204D2ADA67}" destId="{61C3D8D7-7F9A-4B31-B553-B4AA4B8BF0A3}" srcOrd="1" destOrd="0" presId="urn:microsoft.com/office/officeart/2005/8/layout/orgChart1"/>
    <dgm:cxn modelId="{A098EAE1-E221-4D76-A576-3AEA60A5B9B0}" type="presOf" srcId="{FBF1FB51-B9D0-4487-87AA-78D08B45C652}" destId="{D03668FA-C292-49C2-8F73-1439509BDC39}" srcOrd="0" destOrd="0" presId="urn:microsoft.com/office/officeart/2005/8/layout/orgChart1"/>
    <dgm:cxn modelId="{6F5C13E8-D67F-4D5A-8BAC-6B8A5E038893}" type="presOf" srcId="{8D7753CB-30CF-4F1C-92A2-454B2A1B1517}" destId="{A4A82BC2-1255-4F56-BCBE-18262BD353A9}" srcOrd="1" destOrd="0" presId="urn:microsoft.com/office/officeart/2005/8/layout/orgChart1"/>
    <dgm:cxn modelId="{321D34EA-8198-4215-B459-053F790B73C2}" type="presOf" srcId="{128885EE-3026-4372-84D4-71589DF3A22E}" destId="{5F91DB02-27A1-4FBA-B96C-091EFB82246C}" srcOrd="1" destOrd="0" presId="urn:microsoft.com/office/officeart/2005/8/layout/orgChart1"/>
    <dgm:cxn modelId="{79F994ED-992B-4005-9BED-FE6CF7367A63}" type="presOf" srcId="{BA34806E-60EB-4722-B28B-5573A2B1C5BA}" destId="{03D97763-9CAA-4E64-9062-379528A342AA}" srcOrd="0" destOrd="0" presId="urn:microsoft.com/office/officeart/2005/8/layout/orgChart1"/>
    <dgm:cxn modelId="{33F27AF5-28F3-4703-BFA3-16470DE761DF}" srcId="{C27D6DA8-30C2-47E0-B2C8-025C5C1DAD5D}" destId="{E0652873-300A-420C-8D4D-301CCD45508C}" srcOrd="1" destOrd="0" parTransId="{6994E4F7-D67B-43AD-8806-75C8795956F7}" sibTransId="{1B0D89AD-DE50-4728-B91B-F20F05091ED2}"/>
    <dgm:cxn modelId="{71B6AEFA-AE1E-455F-8EB1-B0CAF2032D75}" type="presOf" srcId="{FBF1FB51-B9D0-4487-87AA-78D08B45C652}" destId="{218DF27C-7256-4519-BE74-088763C7FF53}" srcOrd="1" destOrd="0" presId="urn:microsoft.com/office/officeart/2005/8/layout/orgChart1"/>
    <dgm:cxn modelId="{90E83CFD-7660-4A5F-A095-851CE558E6E9}" srcId="{E0652873-300A-420C-8D4D-301CCD45508C}" destId="{128885EE-3026-4372-84D4-71589DF3A22E}" srcOrd="6" destOrd="0" parTransId="{83234ADD-321F-4BBB-A554-5BF85DF47811}" sibTransId="{2A553BE5-C91B-4229-9AAA-236BFD99BA75}"/>
    <dgm:cxn modelId="{BFC285D2-90FF-460C-9A87-A0F79E828949}" type="presParOf" srcId="{525426F8-02CD-42BE-BFAD-361922C92AF1}" destId="{8221DE0A-B3AA-4357-9937-4CC3221B4C88}" srcOrd="0" destOrd="0" presId="urn:microsoft.com/office/officeart/2005/8/layout/orgChart1"/>
    <dgm:cxn modelId="{EE75B3FF-235B-431D-AE47-F073E0EF6912}" type="presParOf" srcId="{8221DE0A-B3AA-4357-9937-4CC3221B4C88}" destId="{5917A5F7-5732-4580-A6A2-6AF927D4E42D}" srcOrd="0" destOrd="0" presId="urn:microsoft.com/office/officeart/2005/8/layout/orgChart1"/>
    <dgm:cxn modelId="{6F42EA66-23EB-45B3-99BE-538186C22F22}" type="presParOf" srcId="{5917A5F7-5732-4580-A6A2-6AF927D4E42D}" destId="{BAAB8E0E-FEAA-46BA-96FD-56DCDEDA3D3B}" srcOrd="0" destOrd="0" presId="urn:microsoft.com/office/officeart/2005/8/layout/orgChart1"/>
    <dgm:cxn modelId="{BC732C10-97AD-44FD-A7B3-E8462C503D45}" type="presParOf" srcId="{5917A5F7-5732-4580-A6A2-6AF927D4E42D}" destId="{969477D4-71AD-4702-B0C3-4EFF732BDB3E}" srcOrd="1" destOrd="0" presId="urn:microsoft.com/office/officeart/2005/8/layout/orgChart1"/>
    <dgm:cxn modelId="{66C26B8F-59CE-4687-9837-B51298BF718E}" type="presParOf" srcId="{8221DE0A-B3AA-4357-9937-4CC3221B4C88}" destId="{554C2B52-7DFD-4CAD-8F26-6CC1C6675B68}" srcOrd="1" destOrd="0" presId="urn:microsoft.com/office/officeart/2005/8/layout/orgChart1"/>
    <dgm:cxn modelId="{061B8C60-30E8-4110-B02A-7820447AFBA9}" type="presParOf" srcId="{8221DE0A-B3AA-4357-9937-4CC3221B4C88}" destId="{1F932640-8176-4381-B4A7-1B18060A217D}" srcOrd="2" destOrd="0" presId="urn:microsoft.com/office/officeart/2005/8/layout/orgChart1"/>
    <dgm:cxn modelId="{A9E8ED16-DE7F-4FA4-8D16-42EB9B9AD325}" type="presParOf" srcId="{525426F8-02CD-42BE-BFAD-361922C92AF1}" destId="{7688AB49-B41A-4275-83A8-65FCADC2AD6E}" srcOrd="1" destOrd="0" presId="urn:microsoft.com/office/officeart/2005/8/layout/orgChart1"/>
    <dgm:cxn modelId="{6A4A3D7E-94D6-45D4-A655-13E721AFA800}" type="presParOf" srcId="{7688AB49-B41A-4275-83A8-65FCADC2AD6E}" destId="{72F36F7B-41E6-4F58-AFD9-34F9D28E3C4F}" srcOrd="0" destOrd="0" presId="urn:microsoft.com/office/officeart/2005/8/layout/orgChart1"/>
    <dgm:cxn modelId="{32DF9E45-B81F-455A-8FB7-986A7B405766}" type="presParOf" srcId="{72F36F7B-41E6-4F58-AFD9-34F9D28E3C4F}" destId="{4FCF9581-E850-4757-B2A0-34153EDF00B7}" srcOrd="0" destOrd="0" presId="urn:microsoft.com/office/officeart/2005/8/layout/orgChart1"/>
    <dgm:cxn modelId="{B55D7859-1528-4B97-B3A9-7DD35AE72485}" type="presParOf" srcId="{72F36F7B-41E6-4F58-AFD9-34F9D28E3C4F}" destId="{F7FAA776-3CA1-46FB-9FB6-C4BBF33B7289}" srcOrd="1" destOrd="0" presId="urn:microsoft.com/office/officeart/2005/8/layout/orgChart1"/>
    <dgm:cxn modelId="{4474C6D6-A9FC-44AB-B42D-CF1EEA1B9351}" type="presParOf" srcId="{7688AB49-B41A-4275-83A8-65FCADC2AD6E}" destId="{EF522A36-D701-493B-8376-EF0E346B91B6}" srcOrd="1" destOrd="0" presId="urn:microsoft.com/office/officeart/2005/8/layout/orgChart1"/>
    <dgm:cxn modelId="{18691F81-80C2-4A41-BBAB-12F88C4A8445}" type="presParOf" srcId="{EF522A36-D701-493B-8376-EF0E346B91B6}" destId="{929A3258-7E70-461F-97B7-A6DC480873F9}" srcOrd="0" destOrd="0" presId="urn:microsoft.com/office/officeart/2005/8/layout/orgChart1"/>
    <dgm:cxn modelId="{0F0151C5-6A6F-4D40-8365-12370BDE9D88}" type="presParOf" srcId="{EF522A36-D701-493B-8376-EF0E346B91B6}" destId="{8AEF428F-65C0-433D-A3C1-3F528157A190}" srcOrd="1" destOrd="0" presId="urn:microsoft.com/office/officeart/2005/8/layout/orgChart1"/>
    <dgm:cxn modelId="{0A71E5DF-174D-4349-B4D8-44E117AA9A0F}" type="presParOf" srcId="{8AEF428F-65C0-433D-A3C1-3F528157A190}" destId="{98138B4E-3A7B-486D-A988-C0C6599E7705}" srcOrd="0" destOrd="0" presId="urn:microsoft.com/office/officeart/2005/8/layout/orgChart1"/>
    <dgm:cxn modelId="{74F68F04-7A61-4BDB-869E-4B0F4C21DC2D}" type="presParOf" srcId="{98138B4E-3A7B-486D-A988-C0C6599E7705}" destId="{1BECBC01-4E41-4460-9D30-84B0BCE902A9}" srcOrd="0" destOrd="0" presId="urn:microsoft.com/office/officeart/2005/8/layout/orgChart1"/>
    <dgm:cxn modelId="{03F10414-757D-41F4-A413-6749869DD4E4}" type="presParOf" srcId="{98138B4E-3A7B-486D-A988-C0C6599E7705}" destId="{A4A82BC2-1255-4F56-BCBE-18262BD353A9}" srcOrd="1" destOrd="0" presId="urn:microsoft.com/office/officeart/2005/8/layout/orgChart1"/>
    <dgm:cxn modelId="{36BF8675-E978-48E7-A9D9-B987B1A58CE5}" type="presParOf" srcId="{8AEF428F-65C0-433D-A3C1-3F528157A190}" destId="{2E7748F6-68C3-4487-9523-A22E3FE5E585}" srcOrd="1" destOrd="0" presId="urn:microsoft.com/office/officeart/2005/8/layout/orgChart1"/>
    <dgm:cxn modelId="{3891514D-4DBD-4D79-9C8C-6A953BB9D3E5}" type="presParOf" srcId="{8AEF428F-65C0-433D-A3C1-3F528157A190}" destId="{35551C44-89A6-47D2-A7D6-8313EF6EC9D6}" srcOrd="2" destOrd="0" presId="urn:microsoft.com/office/officeart/2005/8/layout/orgChart1"/>
    <dgm:cxn modelId="{A70CA691-9B35-40D6-89A1-96B77FA3E1BC}" type="presParOf" srcId="{EF522A36-D701-493B-8376-EF0E346B91B6}" destId="{07A44FB3-FE35-40E2-8517-04EB1586BB0D}" srcOrd="2" destOrd="0" presId="urn:microsoft.com/office/officeart/2005/8/layout/orgChart1"/>
    <dgm:cxn modelId="{E074213D-B64C-4A9B-8597-C7E1B6761B2F}" type="presParOf" srcId="{EF522A36-D701-493B-8376-EF0E346B91B6}" destId="{9B39A1F6-3E4D-4B05-937F-D69F5F8CF42A}" srcOrd="3" destOrd="0" presId="urn:microsoft.com/office/officeart/2005/8/layout/orgChart1"/>
    <dgm:cxn modelId="{C683B0BA-13AC-45E6-BB9E-1114783CD3DC}" type="presParOf" srcId="{9B39A1F6-3E4D-4B05-937F-D69F5F8CF42A}" destId="{A7A65643-F839-4A3D-80DE-5AC950438B05}" srcOrd="0" destOrd="0" presId="urn:microsoft.com/office/officeart/2005/8/layout/orgChart1"/>
    <dgm:cxn modelId="{4C0B80B4-345F-4EC8-8498-F680C427A603}" type="presParOf" srcId="{A7A65643-F839-4A3D-80DE-5AC950438B05}" destId="{AFFC89AB-2C06-4255-A158-367DEEF1C822}" srcOrd="0" destOrd="0" presId="urn:microsoft.com/office/officeart/2005/8/layout/orgChart1"/>
    <dgm:cxn modelId="{ADAAFA66-CCB0-4CEE-B24D-CD78129210D6}" type="presParOf" srcId="{A7A65643-F839-4A3D-80DE-5AC950438B05}" destId="{8240D5E3-F792-4A04-934C-DA2F512A7F27}" srcOrd="1" destOrd="0" presId="urn:microsoft.com/office/officeart/2005/8/layout/orgChart1"/>
    <dgm:cxn modelId="{57E0A05D-E567-4A2F-ADBD-0A6B4987FA06}" type="presParOf" srcId="{9B39A1F6-3E4D-4B05-937F-D69F5F8CF42A}" destId="{4EA09D16-F8DA-44A3-BECD-D74D6F86B134}" srcOrd="1" destOrd="0" presId="urn:microsoft.com/office/officeart/2005/8/layout/orgChart1"/>
    <dgm:cxn modelId="{B92AA3F9-CD6A-45E4-B49A-04EDAE461853}" type="presParOf" srcId="{9B39A1F6-3E4D-4B05-937F-D69F5F8CF42A}" destId="{0B28608C-34ED-4E5B-8D3B-A6545603E5A2}" srcOrd="2" destOrd="0" presId="urn:microsoft.com/office/officeart/2005/8/layout/orgChart1"/>
    <dgm:cxn modelId="{E4591D1F-7F1A-4916-84EC-ADF2F3010CD2}" type="presParOf" srcId="{EF522A36-D701-493B-8376-EF0E346B91B6}" destId="{C2D4FA49-3626-4C19-9B13-E12775B0283F}" srcOrd="4" destOrd="0" presId="urn:microsoft.com/office/officeart/2005/8/layout/orgChart1"/>
    <dgm:cxn modelId="{679D849F-F223-4813-8A2C-78B0BABB1375}" type="presParOf" srcId="{EF522A36-D701-493B-8376-EF0E346B91B6}" destId="{02254BD3-9A23-46C7-AA4C-958910ED3EF7}" srcOrd="5" destOrd="0" presId="urn:microsoft.com/office/officeart/2005/8/layout/orgChart1"/>
    <dgm:cxn modelId="{9AA7D27F-D897-4D09-B952-9400C5615701}" type="presParOf" srcId="{02254BD3-9A23-46C7-AA4C-958910ED3EF7}" destId="{A2A2121F-57B0-409C-BF93-5D1A6BA8682C}" srcOrd="0" destOrd="0" presId="urn:microsoft.com/office/officeart/2005/8/layout/orgChart1"/>
    <dgm:cxn modelId="{7C583A87-0445-478A-87A3-2686909FD2FB}" type="presParOf" srcId="{A2A2121F-57B0-409C-BF93-5D1A6BA8682C}" destId="{A04A1F83-EFB6-41C7-A2F0-FF9A47B0BC31}" srcOrd="0" destOrd="0" presId="urn:microsoft.com/office/officeart/2005/8/layout/orgChart1"/>
    <dgm:cxn modelId="{B639C396-C839-4282-A50F-A7405DA4F5BB}" type="presParOf" srcId="{A2A2121F-57B0-409C-BF93-5D1A6BA8682C}" destId="{6BF82D93-E716-4923-A7CF-A9AF14A6BFA9}" srcOrd="1" destOrd="0" presId="urn:microsoft.com/office/officeart/2005/8/layout/orgChart1"/>
    <dgm:cxn modelId="{1C19B9E2-5FBD-4074-A308-A97948E63ACC}" type="presParOf" srcId="{02254BD3-9A23-46C7-AA4C-958910ED3EF7}" destId="{7CF0B00B-8CE0-459F-8B60-9A6860C5436D}" srcOrd="1" destOrd="0" presId="urn:microsoft.com/office/officeart/2005/8/layout/orgChart1"/>
    <dgm:cxn modelId="{29B70D6B-567D-4EC9-95DB-BE511A340A51}" type="presParOf" srcId="{02254BD3-9A23-46C7-AA4C-958910ED3EF7}" destId="{7AB82FB2-E8C5-442B-8BD4-7B53B13B74F8}" srcOrd="2" destOrd="0" presId="urn:microsoft.com/office/officeart/2005/8/layout/orgChart1"/>
    <dgm:cxn modelId="{504DF458-0F28-4E6A-A1AC-84D9907BE786}" type="presParOf" srcId="{EF522A36-D701-493B-8376-EF0E346B91B6}" destId="{03D97763-9CAA-4E64-9062-379528A342AA}" srcOrd="6" destOrd="0" presId="urn:microsoft.com/office/officeart/2005/8/layout/orgChart1"/>
    <dgm:cxn modelId="{E2A9A631-BD46-405A-99E4-C81247D2FC02}" type="presParOf" srcId="{EF522A36-D701-493B-8376-EF0E346B91B6}" destId="{A690378E-94CA-4A37-8874-CC718A06811E}" srcOrd="7" destOrd="0" presId="urn:microsoft.com/office/officeart/2005/8/layout/orgChart1"/>
    <dgm:cxn modelId="{28D8EF3E-D273-47B9-9208-522B4B8303DE}" type="presParOf" srcId="{A690378E-94CA-4A37-8874-CC718A06811E}" destId="{77265823-8D1F-4C1C-83E3-93E1DC1B7F50}" srcOrd="0" destOrd="0" presId="urn:microsoft.com/office/officeart/2005/8/layout/orgChart1"/>
    <dgm:cxn modelId="{984BC72B-0B54-42C3-B99F-B1355DA9C531}" type="presParOf" srcId="{77265823-8D1F-4C1C-83E3-93E1DC1B7F50}" destId="{91882E25-D857-4BA0-94DD-73B18F6B17AC}" srcOrd="0" destOrd="0" presId="urn:microsoft.com/office/officeart/2005/8/layout/orgChart1"/>
    <dgm:cxn modelId="{706CC108-8978-4FFD-ABC7-E40FA97A1592}" type="presParOf" srcId="{77265823-8D1F-4C1C-83E3-93E1DC1B7F50}" destId="{61C3D8D7-7F9A-4B31-B553-B4AA4B8BF0A3}" srcOrd="1" destOrd="0" presId="urn:microsoft.com/office/officeart/2005/8/layout/orgChart1"/>
    <dgm:cxn modelId="{6E8437EA-5CE3-4FBA-B56B-4809692FD2A1}" type="presParOf" srcId="{A690378E-94CA-4A37-8874-CC718A06811E}" destId="{D3DB5C4F-0DE7-4ABC-94FD-F71D5E61612A}" srcOrd="1" destOrd="0" presId="urn:microsoft.com/office/officeart/2005/8/layout/orgChart1"/>
    <dgm:cxn modelId="{875857F5-5B25-4117-9C60-409167799922}" type="presParOf" srcId="{A690378E-94CA-4A37-8874-CC718A06811E}" destId="{A8D1AA6E-50FB-4C46-AA45-04BBD49FCE33}" srcOrd="2" destOrd="0" presId="urn:microsoft.com/office/officeart/2005/8/layout/orgChart1"/>
    <dgm:cxn modelId="{5DD9633E-3646-4A66-A86F-334138230F42}" type="presParOf" srcId="{EF522A36-D701-493B-8376-EF0E346B91B6}" destId="{CA5FB6F1-8D13-4299-BBF9-E34ECE74F5B7}" srcOrd="8" destOrd="0" presId="urn:microsoft.com/office/officeart/2005/8/layout/orgChart1"/>
    <dgm:cxn modelId="{236792C1-C8AF-4986-8EB0-F91AD75AFF65}" type="presParOf" srcId="{EF522A36-D701-493B-8376-EF0E346B91B6}" destId="{B9A2AA54-9990-4466-945E-5446E759FB31}" srcOrd="9" destOrd="0" presId="urn:microsoft.com/office/officeart/2005/8/layout/orgChart1"/>
    <dgm:cxn modelId="{D9377336-C710-4ACF-9420-BE39C5AFBE39}" type="presParOf" srcId="{B9A2AA54-9990-4466-945E-5446E759FB31}" destId="{1DC8B4C2-607C-4903-9AA7-195CD828DEDE}" srcOrd="0" destOrd="0" presId="urn:microsoft.com/office/officeart/2005/8/layout/orgChart1"/>
    <dgm:cxn modelId="{2C2D7CD8-71BF-4DCC-95F8-825ED80BAD5B}" type="presParOf" srcId="{1DC8B4C2-607C-4903-9AA7-195CD828DEDE}" destId="{59A67AD2-24A4-4F70-9C99-A5804E071362}" srcOrd="0" destOrd="0" presId="urn:microsoft.com/office/officeart/2005/8/layout/orgChart1"/>
    <dgm:cxn modelId="{597474B5-0D2B-4227-BDF6-A3EBC8B30D61}" type="presParOf" srcId="{1DC8B4C2-607C-4903-9AA7-195CD828DEDE}" destId="{6E24700D-395C-46D0-8C78-2BC0B6597009}" srcOrd="1" destOrd="0" presId="urn:microsoft.com/office/officeart/2005/8/layout/orgChart1"/>
    <dgm:cxn modelId="{4BB662AC-9446-4EFA-89EB-D274B0DDAEE1}" type="presParOf" srcId="{B9A2AA54-9990-4466-945E-5446E759FB31}" destId="{DC0AD6B2-315D-4BEF-A834-3D3DD6304378}" srcOrd="1" destOrd="0" presId="urn:microsoft.com/office/officeart/2005/8/layout/orgChart1"/>
    <dgm:cxn modelId="{BC473E35-1E9C-4A83-9E9D-F376D10BAC43}" type="presParOf" srcId="{B9A2AA54-9990-4466-945E-5446E759FB31}" destId="{B9C8A25D-06DD-41A3-9199-378DBF4EFA67}" srcOrd="2" destOrd="0" presId="urn:microsoft.com/office/officeart/2005/8/layout/orgChart1"/>
    <dgm:cxn modelId="{97C9B7B2-C1AF-44F9-9857-04A0E134DB16}" type="presParOf" srcId="{EF522A36-D701-493B-8376-EF0E346B91B6}" destId="{60B8CE98-5D4F-42B3-A53D-FAB644BFBB33}" srcOrd="10" destOrd="0" presId="urn:microsoft.com/office/officeart/2005/8/layout/orgChart1"/>
    <dgm:cxn modelId="{98D52680-F686-482D-A02C-85879E9E8064}" type="presParOf" srcId="{EF522A36-D701-493B-8376-EF0E346B91B6}" destId="{296E2552-2E9A-4BFB-824A-D3F18F809C2D}" srcOrd="11" destOrd="0" presId="urn:microsoft.com/office/officeart/2005/8/layout/orgChart1"/>
    <dgm:cxn modelId="{25FFB1F1-2044-4E19-A790-7F34D26AAAE5}" type="presParOf" srcId="{296E2552-2E9A-4BFB-824A-D3F18F809C2D}" destId="{B353192E-3A81-4434-9F9E-5EFA5392E4CA}" srcOrd="0" destOrd="0" presId="urn:microsoft.com/office/officeart/2005/8/layout/orgChart1"/>
    <dgm:cxn modelId="{569F4F31-05C7-405D-83AD-DB901153A0C7}" type="presParOf" srcId="{B353192E-3A81-4434-9F9E-5EFA5392E4CA}" destId="{290A622E-0E85-4940-B67E-68D4A4A551D0}" srcOrd="0" destOrd="0" presId="urn:microsoft.com/office/officeart/2005/8/layout/orgChart1"/>
    <dgm:cxn modelId="{99E3751C-6C64-4AEC-829F-2A73F2E5FB1A}" type="presParOf" srcId="{B353192E-3A81-4434-9F9E-5EFA5392E4CA}" destId="{5F91DB02-27A1-4FBA-B96C-091EFB82246C}" srcOrd="1" destOrd="0" presId="urn:microsoft.com/office/officeart/2005/8/layout/orgChart1"/>
    <dgm:cxn modelId="{5CCCD552-CEBB-4CA1-99EB-7FB201FD9D9B}" type="presParOf" srcId="{296E2552-2E9A-4BFB-824A-D3F18F809C2D}" destId="{018168C7-45D1-4D5B-9ACD-F6D96938231A}" srcOrd="1" destOrd="0" presId="urn:microsoft.com/office/officeart/2005/8/layout/orgChart1"/>
    <dgm:cxn modelId="{D0CE5CDD-0E51-46F7-A227-FF93FA515A36}" type="presParOf" srcId="{296E2552-2E9A-4BFB-824A-D3F18F809C2D}" destId="{4F8462AD-3D4F-4273-914A-76274180A28A}" srcOrd="2" destOrd="0" presId="urn:microsoft.com/office/officeart/2005/8/layout/orgChart1"/>
    <dgm:cxn modelId="{CFDE183A-3DF1-41B4-9268-5D0271061470}" type="presParOf" srcId="{EF522A36-D701-493B-8376-EF0E346B91B6}" destId="{781CEED4-F9CD-4F62-B036-C326BA6DEB0D}" srcOrd="12" destOrd="0" presId="urn:microsoft.com/office/officeart/2005/8/layout/orgChart1"/>
    <dgm:cxn modelId="{903D6878-B612-4743-ACD0-CC69137B36CD}" type="presParOf" srcId="{EF522A36-D701-493B-8376-EF0E346B91B6}" destId="{47A3E472-92F6-433F-908D-8EF80CA74645}" srcOrd="13" destOrd="0" presId="urn:microsoft.com/office/officeart/2005/8/layout/orgChart1"/>
    <dgm:cxn modelId="{86DF2B4A-C18A-44F7-AAA3-5B2E55C84A50}" type="presParOf" srcId="{47A3E472-92F6-433F-908D-8EF80CA74645}" destId="{C26EDD3A-B4DC-4765-AA8C-653E35CE10A8}" srcOrd="0" destOrd="0" presId="urn:microsoft.com/office/officeart/2005/8/layout/orgChart1"/>
    <dgm:cxn modelId="{057F3377-0280-497A-AD3D-D45C66DE5422}" type="presParOf" srcId="{C26EDD3A-B4DC-4765-AA8C-653E35CE10A8}" destId="{028F19AE-D484-4567-9690-01D57951CE49}" srcOrd="0" destOrd="0" presId="urn:microsoft.com/office/officeart/2005/8/layout/orgChart1"/>
    <dgm:cxn modelId="{5E4D86FA-CB4C-4759-AFB0-0FE3EF7B6744}" type="presParOf" srcId="{C26EDD3A-B4DC-4765-AA8C-653E35CE10A8}" destId="{94A3FFD9-6D71-4AC9-A739-326A41AF030A}" srcOrd="1" destOrd="0" presId="urn:microsoft.com/office/officeart/2005/8/layout/orgChart1"/>
    <dgm:cxn modelId="{392E4A5F-9FC5-4663-8D81-F653F2F455C4}" type="presParOf" srcId="{47A3E472-92F6-433F-908D-8EF80CA74645}" destId="{C7E65B46-AA7E-4E48-93DC-E6EDF54EAB12}" srcOrd="1" destOrd="0" presId="urn:microsoft.com/office/officeart/2005/8/layout/orgChart1"/>
    <dgm:cxn modelId="{BD7606D8-B9A1-46A4-8D53-D594A08D1208}" type="presParOf" srcId="{47A3E472-92F6-433F-908D-8EF80CA74645}" destId="{9081F868-ABEB-42DB-9B6B-BC9449F9C279}" srcOrd="2" destOrd="0" presId="urn:microsoft.com/office/officeart/2005/8/layout/orgChart1"/>
    <dgm:cxn modelId="{20A9B14B-B459-4339-88C4-852DE892E40E}" type="presParOf" srcId="{EF522A36-D701-493B-8376-EF0E346B91B6}" destId="{F44F7D84-4C93-4F65-A823-4CB07F30E9E9}" srcOrd="14" destOrd="0" presId="urn:microsoft.com/office/officeart/2005/8/layout/orgChart1"/>
    <dgm:cxn modelId="{F6A53852-AEA8-4377-9870-ED95741F7014}" type="presParOf" srcId="{EF522A36-D701-493B-8376-EF0E346B91B6}" destId="{E54A6AB0-4C46-4BF2-8206-9763556A6E7E}" srcOrd="15" destOrd="0" presId="urn:microsoft.com/office/officeart/2005/8/layout/orgChart1"/>
    <dgm:cxn modelId="{BDEC089C-EC0F-4DA7-8493-855B986B4800}" type="presParOf" srcId="{E54A6AB0-4C46-4BF2-8206-9763556A6E7E}" destId="{83BCC4CE-1ABE-4659-9282-F8A0C545DE48}" srcOrd="0" destOrd="0" presId="urn:microsoft.com/office/officeart/2005/8/layout/orgChart1"/>
    <dgm:cxn modelId="{E11528F3-433A-490C-A281-15A1FDD93996}" type="presParOf" srcId="{83BCC4CE-1ABE-4659-9282-F8A0C545DE48}" destId="{D03668FA-C292-49C2-8F73-1439509BDC39}" srcOrd="0" destOrd="0" presId="urn:microsoft.com/office/officeart/2005/8/layout/orgChart1"/>
    <dgm:cxn modelId="{6D64B613-5D97-4B72-A54B-AC5C51E3A4DB}" type="presParOf" srcId="{83BCC4CE-1ABE-4659-9282-F8A0C545DE48}" destId="{218DF27C-7256-4519-BE74-088763C7FF53}" srcOrd="1" destOrd="0" presId="urn:microsoft.com/office/officeart/2005/8/layout/orgChart1"/>
    <dgm:cxn modelId="{5824C303-51FE-4277-80C8-9993E0F294D8}" type="presParOf" srcId="{E54A6AB0-4C46-4BF2-8206-9763556A6E7E}" destId="{D758D64B-1783-4A24-B119-4172310331A3}" srcOrd="1" destOrd="0" presId="urn:microsoft.com/office/officeart/2005/8/layout/orgChart1"/>
    <dgm:cxn modelId="{01D61952-7B73-4691-A0A0-7D662351570E}" type="presParOf" srcId="{E54A6AB0-4C46-4BF2-8206-9763556A6E7E}" destId="{9096A495-8171-431A-AC08-86678B40099B}" srcOrd="2" destOrd="0" presId="urn:microsoft.com/office/officeart/2005/8/layout/orgChart1"/>
    <dgm:cxn modelId="{5D1A2AB2-C9DA-4464-8EF0-4AF0D28DE694}" type="presParOf" srcId="{7688AB49-B41A-4275-83A8-65FCADC2AD6E}" destId="{F733BF85-D79A-4072-91BC-2A6DF4DE4C43}" srcOrd="2" destOrd="0" presId="urn:microsoft.com/office/officeart/2005/8/layout/orgChart1"/>
    <dgm:cxn modelId="{E7782C9C-B2DF-4C3B-B372-0EF5468478BA}" type="presParOf" srcId="{F733BF85-D79A-4072-91BC-2A6DF4DE4C43}" destId="{E5EB293D-42CE-4077-8799-13938BCC985E}" srcOrd="0" destOrd="0" presId="urn:microsoft.com/office/officeart/2005/8/layout/orgChart1"/>
    <dgm:cxn modelId="{318E6ADF-5EAC-4C5D-9A20-A187D89CFE0B}" type="presParOf" srcId="{F733BF85-D79A-4072-91BC-2A6DF4DE4C43}" destId="{EBE1BE78-9911-4374-AF69-9A7143B5F41C}" srcOrd="1" destOrd="0" presId="urn:microsoft.com/office/officeart/2005/8/layout/orgChart1"/>
    <dgm:cxn modelId="{93FA0E27-BC4C-47E4-8198-86BADCDEC6F7}" type="presParOf" srcId="{EBE1BE78-9911-4374-AF69-9A7143B5F41C}" destId="{1703AC28-F84E-410A-BFFD-7A0358E7B795}" srcOrd="0" destOrd="0" presId="urn:microsoft.com/office/officeart/2005/8/layout/orgChart1"/>
    <dgm:cxn modelId="{616CD1D1-0BD4-4507-A0B5-166B38079C15}" type="presParOf" srcId="{1703AC28-F84E-410A-BFFD-7A0358E7B795}" destId="{600D00FB-6767-48A1-AA3E-F86EC259AE3A}" srcOrd="0" destOrd="0" presId="urn:microsoft.com/office/officeart/2005/8/layout/orgChart1"/>
    <dgm:cxn modelId="{648296B0-BEA2-48A5-8435-344F92B9DD48}" type="presParOf" srcId="{1703AC28-F84E-410A-BFFD-7A0358E7B795}" destId="{A65E7E9C-031B-40E5-A278-15BC8F071F01}" srcOrd="1" destOrd="0" presId="urn:microsoft.com/office/officeart/2005/8/layout/orgChart1"/>
    <dgm:cxn modelId="{8B8AE547-4CB9-420F-BB96-ECBF66875560}" type="presParOf" srcId="{EBE1BE78-9911-4374-AF69-9A7143B5F41C}" destId="{08C82C3C-89C0-4C86-924C-65FA0A383218}" srcOrd="1" destOrd="0" presId="urn:microsoft.com/office/officeart/2005/8/layout/orgChart1"/>
    <dgm:cxn modelId="{A4FCA954-5061-4DB6-83E2-0B944E687543}" type="presParOf" srcId="{EBE1BE78-9911-4374-AF69-9A7143B5F41C}" destId="{48918418-F2E5-4D54-BE66-89064E9BC7D7}" srcOrd="2" destOrd="0" presId="urn:microsoft.com/office/officeart/2005/8/layout/orgChart1"/>
    <dgm:cxn modelId="{13A05F4B-0961-4779-92EE-3B3D5DC9FC57}" type="presParOf" srcId="{F733BF85-D79A-4072-91BC-2A6DF4DE4C43}" destId="{58F2A9EC-5FC9-40B8-AA91-50618A28B585}" srcOrd="2" destOrd="0" presId="urn:microsoft.com/office/officeart/2005/8/layout/orgChart1"/>
    <dgm:cxn modelId="{A35D6E28-670D-4784-8124-5D3C000516E2}" type="presParOf" srcId="{F733BF85-D79A-4072-91BC-2A6DF4DE4C43}" destId="{7953802C-A873-429B-BB3A-9051A9E86235}" srcOrd="3" destOrd="0" presId="urn:microsoft.com/office/officeart/2005/8/layout/orgChart1"/>
    <dgm:cxn modelId="{E0BAB22D-9E4E-4649-B575-1F5D9A934BD3}" type="presParOf" srcId="{7953802C-A873-429B-BB3A-9051A9E86235}" destId="{F7083515-C930-49F9-BC51-1867FABA2999}" srcOrd="0" destOrd="0" presId="urn:microsoft.com/office/officeart/2005/8/layout/orgChart1"/>
    <dgm:cxn modelId="{9B717C97-1EF3-4A31-8E40-2BC7098F2486}" type="presParOf" srcId="{F7083515-C930-49F9-BC51-1867FABA2999}" destId="{26C0C61E-E819-4B69-AC62-E3F8C46BF316}" srcOrd="0" destOrd="0" presId="urn:microsoft.com/office/officeart/2005/8/layout/orgChart1"/>
    <dgm:cxn modelId="{4368C535-0437-4520-A2F9-EB8F25F34E7C}" type="presParOf" srcId="{F7083515-C930-49F9-BC51-1867FABA2999}" destId="{175A8643-ABE6-48A7-9409-9E94AC00FEF6}" srcOrd="1" destOrd="0" presId="urn:microsoft.com/office/officeart/2005/8/layout/orgChart1"/>
    <dgm:cxn modelId="{14D768DB-17AF-4FD6-B6F0-E25D9E76A893}" type="presParOf" srcId="{7953802C-A873-429B-BB3A-9051A9E86235}" destId="{70B0D7C2-9B56-4C88-9A04-030499CDAEB2}" srcOrd="1" destOrd="0" presId="urn:microsoft.com/office/officeart/2005/8/layout/orgChart1"/>
    <dgm:cxn modelId="{5DF5DE3F-0A53-4DEC-B18C-B45FD2DDC22A}" type="presParOf" srcId="{7953802C-A873-429B-BB3A-9051A9E86235}" destId="{FD118FB3-9803-4EEC-B0C0-592C42EA923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9862DF-FF3A-4528-8904-985D7B7ABD33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1A091F42-D209-49CD-86A3-A9937A176F43}">
      <dgm:prSet phldrT="[Texto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s-ES" sz="1200" b="1" dirty="0">
              <a:solidFill>
                <a:srgbClr val="CABCAE"/>
              </a:solidFill>
              <a:latin typeface="Bahnschrift Light Condensed" panose="020B0502040204020203" pitchFamily="34" charset="0"/>
            </a:rPr>
            <a:t>Eva de la Fuente Rivas</a:t>
          </a:r>
        </a:p>
        <a:p>
          <a:r>
            <a:rPr lang="es-ES" sz="1200" b="1" dirty="0">
              <a:solidFill>
                <a:srgbClr val="CABCAE"/>
              </a:solidFill>
              <a:latin typeface="Bahnschrift Light Condensed" panose="020B0502040204020203" pitchFamily="34" charset="0"/>
            </a:rPr>
            <a:t>Magistrada Presidente</a:t>
          </a:r>
        </a:p>
        <a:p>
          <a:r>
            <a:rPr lang="es-ES" sz="1200" b="1" dirty="0">
              <a:solidFill>
                <a:srgbClr val="CABCAE"/>
              </a:solidFill>
              <a:latin typeface="Bahnschrift Light Condensed" panose="020B0502040204020203" pitchFamily="34" charset="0"/>
            </a:rPr>
            <a:t>TM04</a:t>
          </a:r>
          <a:endParaRPr lang="es-MX" sz="1200" b="1" dirty="0">
            <a:solidFill>
              <a:srgbClr val="CABCAE"/>
            </a:solidFill>
            <a:latin typeface="Bahnschrift Light Condensed" panose="020B0502040204020203" pitchFamily="34" charset="0"/>
          </a:endParaRPr>
        </a:p>
      </dgm:t>
    </dgm:pt>
    <dgm:pt modelId="{0FE804AE-50D3-42E0-B18E-DAD5E4C525A4}" type="parTrans" cxnId="{BBAF1D59-09C7-48BC-BDBD-8771498D6208}">
      <dgm:prSet/>
      <dgm:spPr/>
      <dgm:t>
        <a:bodyPr/>
        <a:lstStyle/>
        <a:p>
          <a:endParaRPr lang="es-MX" sz="1200">
            <a:solidFill>
              <a:srgbClr val="CABCAE"/>
            </a:solidFill>
            <a:latin typeface="Bahnschrift Light Condensed" panose="020B0502040204020203" pitchFamily="34" charset="0"/>
          </a:endParaRPr>
        </a:p>
      </dgm:t>
    </dgm:pt>
    <dgm:pt modelId="{2EE14D61-3587-44AF-BB70-330EFC2EA667}" type="sibTrans" cxnId="{BBAF1D59-09C7-48BC-BDBD-8771498D6208}">
      <dgm:prSet/>
      <dgm:spPr/>
      <dgm:t>
        <a:bodyPr/>
        <a:lstStyle/>
        <a:p>
          <a:endParaRPr lang="es-MX" sz="1200">
            <a:solidFill>
              <a:srgbClr val="CABCAE"/>
            </a:solidFill>
            <a:latin typeface="Bahnschrift Light Condensed" panose="020B0502040204020203" pitchFamily="34" charset="0"/>
          </a:endParaRPr>
        </a:p>
      </dgm:t>
    </dgm:pt>
    <dgm:pt modelId="{F365B395-B217-4EDB-BE61-AB0C8A18982B}" type="asst">
      <dgm:prSet phldrT="[Texto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ES" sz="1200" b="1" dirty="0">
              <a:solidFill>
                <a:srgbClr val="CABCAE"/>
              </a:solidFill>
              <a:latin typeface="Bahnschrift Light Condensed" panose="020B0502040204020203" pitchFamily="34" charset="0"/>
            </a:rPr>
            <a:t>Álvaro Flores Farías</a:t>
          </a:r>
        </a:p>
        <a:p>
          <a:r>
            <a:rPr lang="es-ES" sz="1200" b="1" dirty="0">
              <a:solidFill>
                <a:srgbClr val="CABCAE"/>
              </a:solidFill>
              <a:latin typeface="Bahnschrift Light Condensed" panose="020B0502040204020203" pitchFamily="34" charset="0"/>
            </a:rPr>
            <a:t>Actuario</a:t>
          </a:r>
        </a:p>
        <a:p>
          <a:r>
            <a:rPr lang="es-ES" sz="1200" b="1" dirty="0">
              <a:solidFill>
                <a:srgbClr val="CABCAE"/>
              </a:solidFill>
              <a:latin typeface="Bahnschrift Light Condensed" panose="020B0502040204020203" pitchFamily="34" charset="0"/>
            </a:rPr>
            <a:t>TCJ11</a:t>
          </a:r>
          <a:endParaRPr lang="es-MX" sz="1200" b="1" dirty="0">
            <a:solidFill>
              <a:srgbClr val="CABCAE"/>
            </a:solidFill>
            <a:latin typeface="Bahnschrift Light Condensed" panose="020B0502040204020203" pitchFamily="34" charset="0"/>
          </a:endParaRPr>
        </a:p>
      </dgm:t>
    </dgm:pt>
    <dgm:pt modelId="{7CED73DA-8592-4157-AA26-DFBA237CEE86}" type="parTrans" cxnId="{A98BDAC9-877C-433F-8AE0-FA786E60E9D1}">
      <dgm:prSet/>
      <dgm:spPr/>
      <dgm:t>
        <a:bodyPr/>
        <a:lstStyle/>
        <a:p>
          <a:endParaRPr lang="es-MX" sz="1200">
            <a:solidFill>
              <a:srgbClr val="CABCAE"/>
            </a:solidFill>
            <a:latin typeface="Bahnschrift Light Condensed" panose="020B0502040204020203" pitchFamily="34" charset="0"/>
          </a:endParaRPr>
        </a:p>
      </dgm:t>
    </dgm:pt>
    <dgm:pt modelId="{6F5AA473-E104-408A-8DB6-897D9ED5E02B}" type="sibTrans" cxnId="{A98BDAC9-877C-433F-8AE0-FA786E60E9D1}">
      <dgm:prSet/>
      <dgm:spPr/>
      <dgm:t>
        <a:bodyPr/>
        <a:lstStyle/>
        <a:p>
          <a:endParaRPr lang="es-MX" sz="1200">
            <a:solidFill>
              <a:srgbClr val="CABCAE"/>
            </a:solidFill>
            <a:latin typeface="Bahnschrift Light Condensed" panose="020B0502040204020203" pitchFamily="34" charset="0"/>
          </a:endParaRPr>
        </a:p>
      </dgm:t>
    </dgm:pt>
    <dgm:pt modelId="{61D8B955-C310-40C5-B650-BB3FF943CD9A}">
      <dgm:prSet phldrT="[Texto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MX" sz="1200" dirty="0">
              <a:solidFill>
                <a:srgbClr val="CABCAE"/>
              </a:solidFill>
              <a:latin typeface="Bahnschrift Light Condensed" panose="020B0502040204020203" pitchFamily="34" charset="0"/>
              <a:ea typeface="Times New Roman" panose="02020603050405020304" pitchFamily="18" charset="0"/>
            </a:rPr>
            <a:t>Teresa </a:t>
          </a:r>
          <a:r>
            <a:rPr lang="es-MX" sz="1200" dirty="0" err="1">
              <a:solidFill>
                <a:srgbClr val="CABCAE"/>
              </a:solidFill>
              <a:latin typeface="Bahnschrift Light Condensed" panose="020B0502040204020203" pitchFamily="34" charset="0"/>
              <a:ea typeface="Times New Roman" panose="02020603050405020304" pitchFamily="18" charset="0"/>
            </a:rPr>
            <a:t>Estephania</a:t>
          </a:r>
          <a:r>
            <a:rPr lang="es-MX" sz="1200" dirty="0">
              <a:solidFill>
                <a:srgbClr val="CABCAE"/>
              </a:solidFill>
              <a:latin typeface="Bahnschrift Light Condensed" panose="020B0502040204020203" pitchFamily="34" charset="0"/>
              <a:ea typeface="Times New Roman" panose="02020603050405020304" pitchFamily="18" charset="0"/>
            </a:rPr>
            <a:t> </a:t>
          </a:r>
        </a:p>
        <a:p>
          <a:r>
            <a:rPr lang="es-MX" sz="1200" dirty="0">
              <a:solidFill>
                <a:srgbClr val="CABCAE"/>
              </a:solidFill>
              <a:latin typeface="Bahnschrift Light Condensed" panose="020B0502040204020203" pitchFamily="34" charset="0"/>
              <a:ea typeface="Times New Roman" panose="02020603050405020304" pitchFamily="18" charset="0"/>
            </a:rPr>
            <a:t>Benavides Morales</a:t>
          </a:r>
        </a:p>
        <a:p>
          <a:r>
            <a:rPr lang="es-ES" sz="1200" b="1" dirty="0">
              <a:solidFill>
                <a:srgbClr val="CABCAE"/>
              </a:solidFill>
              <a:latin typeface="Bahnschrift Light Condensed" panose="020B0502040204020203" pitchFamily="34" charset="0"/>
            </a:rPr>
            <a:t>Auxiliar Jurídico</a:t>
          </a:r>
        </a:p>
        <a:p>
          <a:r>
            <a:rPr lang="es-ES" sz="1200" b="1" dirty="0">
              <a:solidFill>
                <a:srgbClr val="CABCAE"/>
              </a:solidFill>
              <a:latin typeface="Bahnschrift Light Condensed" panose="020B0502040204020203" pitchFamily="34" charset="0"/>
            </a:rPr>
            <a:t>TCA17</a:t>
          </a:r>
          <a:endParaRPr lang="es-MX" sz="1200" b="1" dirty="0">
            <a:solidFill>
              <a:srgbClr val="CABCAE"/>
            </a:solidFill>
            <a:latin typeface="Bahnschrift Light Condensed" panose="020B0502040204020203" pitchFamily="34" charset="0"/>
          </a:endParaRPr>
        </a:p>
      </dgm:t>
    </dgm:pt>
    <dgm:pt modelId="{B089B49E-CBCF-4D25-AB49-421CDF55C5CC}" type="parTrans" cxnId="{1931F188-A14A-4B23-BF7C-50E20A65AC2E}">
      <dgm:prSet/>
      <dgm:spPr/>
      <dgm:t>
        <a:bodyPr/>
        <a:lstStyle/>
        <a:p>
          <a:endParaRPr lang="es-MX" sz="1200">
            <a:solidFill>
              <a:srgbClr val="CABCAE"/>
            </a:solidFill>
            <a:latin typeface="Bahnschrift Light Condensed" panose="020B0502040204020203" pitchFamily="34" charset="0"/>
          </a:endParaRPr>
        </a:p>
      </dgm:t>
    </dgm:pt>
    <dgm:pt modelId="{D36E12BE-C2CF-40E9-AF14-5553C03B5403}" type="sibTrans" cxnId="{1931F188-A14A-4B23-BF7C-50E20A65AC2E}">
      <dgm:prSet/>
      <dgm:spPr/>
      <dgm:t>
        <a:bodyPr/>
        <a:lstStyle/>
        <a:p>
          <a:endParaRPr lang="es-MX" sz="1200">
            <a:solidFill>
              <a:srgbClr val="CABCAE"/>
            </a:solidFill>
            <a:latin typeface="Bahnschrift Light Condensed" panose="020B0502040204020203" pitchFamily="34" charset="0"/>
          </a:endParaRPr>
        </a:p>
      </dgm:t>
    </dgm:pt>
    <dgm:pt modelId="{ABDC9741-78DE-4A4F-A1D6-9B4411760417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sz="1200" b="1" dirty="0">
              <a:solidFill>
                <a:schemeClr val="bg2"/>
              </a:solidFill>
              <a:latin typeface="Bahnschrift Light Condensed" panose="020B0502040204020203" pitchFamily="34" charset="0"/>
            </a:rPr>
            <a:t>María Amparo Pérez Reyes</a:t>
          </a:r>
        </a:p>
        <a:p>
          <a:r>
            <a:rPr lang="es-ES" sz="1200" b="1" dirty="0">
              <a:solidFill>
                <a:schemeClr val="bg2"/>
              </a:solidFill>
              <a:latin typeface="Bahnschrift Light Condensed" panose="020B0502040204020203" pitchFamily="34" charset="0"/>
            </a:rPr>
            <a:t>Secretaria Taquimecanógrafa</a:t>
          </a:r>
        </a:p>
        <a:p>
          <a:r>
            <a:rPr lang="es-ES" sz="1200" b="1" dirty="0">
              <a:solidFill>
                <a:schemeClr val="bg2"/>
              </a:solidFill>
              <a:latin typeface="Bahnschrift Light Condensed" panose="020B0502040204020203" pitchFamily="34" charset="0"/>
            </a:rPr>
            <a:t>Presidencia</a:t>
          </a:r>
        </a:p>
        <a:p>
          <a:r>
            <a:rPr lang="es-ES" sz="1200" b="1" dirty="0">
              <a:solidFill>
                <a:schemeClr val="bg2"/>
              </a:solidFill>
              <a:latin typeface="Bahnschrift Light Condensed" panose="020B0502040204020203" pitchFamily="34" charset="0"/>
            </a:rPr>
            <a:t>SO08</a:t>
          </a:r>
          <a:endParaRPr lang="es-MX" sz="1200" b="1" dirty="0">
            <a:solidFill>
              <a:schemeClr val="bg2"/>
            </a:solidFill>
            <a:latin typeface="Bahnschrift Light Condensed" panose="020B0502040204020203" pitchFamily="34" charset="0"/>
          </a:endParaRPr>
        </a:p>
      </dgm:t>
    </dgm:pt>
    <dgm:pt modelId="{61934152-70A6-46D4-BE17-93720ADD2F4B}" type="parTrans" cxnId="{301BB533-172A-431F-AE63-851151B12AB1}">
      <dgm:prSet/>
      <dgm:spPr/>
      <dgm:t>
        <a:bodyPr/>
        <a:lstStyle/>
        <a:p>
          <a:endParaRPr lang="es-MX" sz="1200">
            <a:solidFill>
              <a:srgbClr val="CABCAE"/>
            </a:solidFill>
            <a:latin typeface="Bahnschrift Light Condensed" panose="020B0502040204020203" pitchFamily="34" charset="0"/>
          </a:endParaRPr>
        </a:p>
      </dgm:t>
    </dgm:pt>
    <dgm:pt modelId="{AB6929CD-BA86-4929-8AF1-ED0C2E5B5113}" type="sibTrans" cxnId="{301BB533-172A-431F-AE63-851151B12AB1}">
      <dgm:prSet/>
      <dgm:spPr/>
      <dgm:t>
        <a:bodyPr/>
        <a:lstStyle/>
        <a:p>
          <a:endParaRPr lang="es-MX" sz="1200">
            <a:solidFill>
              <a:srgbClr val="CABCAE"/>
            </a:solidFill>
            <a:latin typeface="Bahnschrift Light Condensed" panose="020B0502040204020203" pitchFamily="34" charset="0"/>
          </a:endParaRPr>
        </a:p>
      </dgm:t>
    </dgm:pt>
    <dgm:pt modelId="{F228A099-FA65-4884-892E-47F759B67CE9}" type="asst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ES" sz="1200" b="1" dirty="0">
              <a:solidFill>
                <a:srgbClr val="CABCAE"/>
              </a:solidFill>
              <a:latin typeface="Bahnschrift Light Condensed" panose="020B0502040204020203" pitchFamily="34" charset="0"/>
            </a:rPr>
            <a:t>Liliana Pérez Muñoz</a:t>
          </a:r>
        </a:p>
        <a:p>
          <a:r>
            <a:rPr lang="es-ES" sz="1200" b="1" dirty="0">
              <a:solidFill>
                <a:srgbClr val="CABCAE"/>
              </a:solidFill>
              <a:latin typeface="Bahnschrift Light Condensed" panose="020B0502040204020203" pitchFamily="34" charset="0"/>
            </a:rPr>
            <a:t>Actuaria</a:t>
          </a:r>
        </a:p>
        <a:p>
          <a:r>
            <a:rPr lang="es-ES" sz="1200" b="1" dirty="0">
              <a:solidFill>
                <a:srgbClr val="CABCAE"/>
              </a:solidFill>
              <a:latin typeface="Bahnschrift Light Condensed" panose="020B0502040204020203" pitchFamily="34" charset="0"/>
            </a:rPr>
            <a:t>TCJ11</a:t>
          </a:r>
          <a:endParaRPr lang="es-MX" sz="1200" b="1" dirty="0">
            <a:solidFill>
              <a:srgbClr val="CABCAE"/>
            </a:solidFill>
            <a:latin typeface="Bahnschrift Light Condensed" panose="020B0502040204020203" pitchFamily="34" charset="0"/>
          </a:endParaRPr>
        </a:p>
      </dgm:t>
    </dgm:pt>
    <dgm:pt modelId="{CCF5B6FD-1A41-4003-B4D9-D3CFF55487E6}" type="parTrans" cxnId="{1ECC1D5F-7F00-4D3E-B87E-07F3D54ABA62}">
      <dgm:prSet/>
      <dgm:spPr/>
      <dgm:t>
        <a:bodyPr/>
        <a:lstStyle/>
        <a:p>
          <a:endParaRPr lang="es-MX" sz="1200">
            <a:solidFill>
              <a:srgbClr val="CABCAE"/>
            </a:solidFill>
            <a:latin typeface="Bahnschrift Light Condensed" panose="020B0502040204020203" pitchFamily="34" charset="0"/>
          </a:endParaRPr>
        </a:p>
      </dgm:t>
    </dgm:pt>
    <dgm:pt modelId="{7A421E4D-9070-4931-861C-642B48828CA4}" type="sibTrans" cxnId="{1ECC1D5F-7F00-4D3E-B87E-07F3D54ABA62}">
      <dgm:prSet/>
      <dgm:spPr/>
      <dgm:t>
        <a:bodyPr/>
        <a:lstStyle/>
        <a:p>
          <a:endParaRPr lang="es-MX" sz="1200">
            <a:solidFill>
              <a:srgbClr val="CABCAE"/>
            </a:solidFill>
            <a:latin typeface="Bahnschrift Light Condensed" panose="020B0502040204020203" pitchFamily="34" charset="0"/>
          </a:endParaRPr>
        </a:p>
      </dgm:t>
    </dgm:pt>
    <dgm:pt modelId="{57F7C0EC-7934-405D-9F31-CB1CBA5E57F8}" type="pres">
      <dgm:prSet presAssocID="{629862DF-FF3A-4528-8904-985D7B7ABD3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1F21DFE-88CF-4ED9-9B2A-6EC340F262D2}" type="pres">
      <dgm:prSet presAssocID="{1A091F42-D209-49CD-86A3-A9937A176F43}" presName="hierRoot1" presStyleCnt="0">
        <dgm:presLayoutVars>
          <dgm:hierBranch val="init"/>
        </dgm:presLayoutVars>
      </dgm:prSet>
      <dgm:spPr/>
    </dgm:pt>
    <dgm:pt modelId="{54EC1591-D5DC-4566-888B-B051B2123548}" type="pres">
      <dgm:prSet presAssocID="{1A091F42-D209-49CD-86A3-A9937A176F43}" presName="rootComposite1" presStyleCnt="0"/>
      <dgm:spPr/>
    </dgm:pt>
    <dgm:pt modelId="{ADB87CCF-A61D-481C-A454-6121F6836F04}" type="pres">
      <dgm:prSet presAssocID="{1A091F42-D209-49CD-86A3-A9937A176F43}" presName="rootText1" presStyleLbl="node0" presStyleIdx="0" presStyleCnt="1" custScaleX="106182" custScaleY="117891">
        <dgm:presLayoutVars>
          <dgm:chPref val="3"/>
        </dgm:presLayoutVars>
      </dgm:prSet>
      <dgm:spPr/>
    </dgm:pt>
    <dgm:pt modelId="{A7856B43-BC4D-411E-995C-5BB61EB45B07}" type="pres">
      <dgm:prSet presAssocID="{1A091F42-D209-49CD-86A3-A9937A176F43}" presName="rootConnector1" presStyleLbl="node1" presStyleIdx="0" presStyleCnt="0"/>
      <dgm:spPr/>
    </dgm:pt>
    <dgm:pt modelId="{E55FFDAD-3DC7-4AED-841C-757D58413086}" type="pres">
      <dgm:prSet presAssocID="{1A091F42-D209-49CD-86A3-A9937A176F43}" presName="hierChild2" presStyleCnt="0"/>
      <dgm:spPr/>
    </dgm:pt>
    <dgm:pt modelId="{7DE9AB91-195A-4C3A-9232-6DF4EC0C50DB}" type="pres">
      <dgm:prSet presAssocID="{B089B49E-CBCF-4D25-AB49-421CDF55C5CC}" presName="Name37" presStyleLbl="parChTrans1D2" presStyleIdx="0" presStyleCnt="4"/>
      <dgm:spPr/>
    </dgm:pt>
    <dgm:pt modelId="{E107D8D8-6EB8-4B9A-BC73-059AC678939C}" type="pres">
      <dgm:prSet presAssocID="{61D8B955-C310-40C5-B650-BB3FF943CD9A}" presName="hierRoot2" presStyleCnt="0">
        <dgm:presLayoutVars>
          <dgm:hierBranch val="init"/>
        </dgm:presLayoutVars>
      </dgm:prSet>
      <dgm:spPr/>
    </dgm:pt>
    <dgm:pt modelId="{93FF487E-7344-4A90-9B68-80213F194E30}" type="pres">
      <dgm:prSet presAssocID="{61D8B955-C310-40C5-B650-BB3FF943CD9A}" presName="rootComposite" presStyleCnt="0"/>
      <dgm:spPr/>
    </dgm:pt>
    <dgm:pt modelId="{39557D18-4B7D-454D-AE1F-5A5F7C70D1DF}" type="pres">
      <dgm:prSet presAssocID="{61D8B955-C310-40C5-B650-BB3FF943CD9A}" presName="rootText" presStyleLbl="node2" presStyleIdx="0" presStyleCnt="2">
        <dgm:presLayoutVars>
          <dgm:chPref val="3"/>
        </dgm:presLayoutVars>
      </dgm:prSet>
      <dgm:spPr/>
    </dgm:pt>
    <dgm:pt modelId="{B5F148F1-8F1A-4D67-AC66-2ADEA3A75249}" type="pres">
      <dgm:prSet presAssocID="{61D8B955-C310-40C5-B650-BB3FF943CD9A}" presName="rootConnector" presStyleLbl="node2" presStyleIdx="0" presStyleCnt="2"/>
      <dgm:spPr/>
    </dgm:pt>
    <dgm:pt modelId="{D8D54C74-088D-45FB-A9D6-475C0804F140}" type="pres">
      <dgm:prSet presAssocID="{61D8B955-C310-40C5-B650-BB3FF943CD9A}" presName="hierChild4" presStyleCnt="0"/>
      <dgm:spPr/>
    </dgm:pt>
    <dgm:pt modelId="{4C6D8365-FF18-46A8-B9E1-29988802511F}" type="pres">
      <dgm:prSet presAssocID="{61D8B955-C310-40C5-B650-BB3FF943CD9A}" presName="hierChild5" presStyleCnt="0"/>
      <dgm:spPr/>
    </dgm:pt>
    <dgm:pt modelId="{CB9B6EA5-E822-460D-A2A0-A48300E3C20A}" type="pres">
      <dgm:prSet presAssocID="{61934152-70A6-46D4-BE17-93720ADD2F4B}" presName="Name37" presStyleLbl="parChTrans1D2" presStyleIdx="1" presStyleCnt="4"/>
      <dgm:spPr/>
    </dgm:pt>
    <dgm:pt modelId="{A691E665-AFBF-44ED-91F2-DB8AC1588C87}" type="pres">
      <dgm:prSet presAssocID="{ABDC9741-78DE-4A4F-A1D6-9B4411760417}" presName="hierRoot2" presStyleCnt="0">
        <dgm:presLayoutVars>
          <dgm:hierBranch val="init"/>
        </dgm:presLayoutVars>
      </dgm:prSet>
      <dgm:spPr/>
    </dgm:pt>
    <dgm:pt modelId="{DFE15E53-0B0E-4C82-84D4-6723AAA17F76}" type="pres">
      <dgm:prSet presAssocID="{ABDC9741-78DE-4A4F-A1D6-9B4411760417}" presName="rootComposite" presStyleCnt="0"/>
      <dgm:spPr/>
    </dgm:pt>
    <dgm:pt modelId="{488E2AAE-E141-402E-B553-4D958F94FBCB}" type="pres">
      <dgm:prSet presAssocID="{ABDC9741-78DE-4A4F-A1D6-9B4411760417}" presName="rootText" presStyleLbl="node2" presStyleIdx="1" presStyleCnt="2">
        <dgm:presLayoutVars>
          <dgm:chPref val="3"/>
        </dgm:presLayoutVars>
      </dgm:prSet>
      <dgm:spPr/>
    </dgm:pt>
    <dgm:pt modelId="{A8714557-492E-412F-ADEA-701BDC44E4EF}" type="pres">
      <dgm:prSet presAssocID="{ABDC9741-78DE-4A4F-A1D6-9B4411760417}" presName="rootConnector" presStyleLbl="node2" presStyleIdx="1" presStyleCnt="2"/>
      <dgm:spPr/>
    </dgm:pt>
    <dgm:pt modelId="{EA77E4ED-DD96-4518-AB9E-80F257A96624}" type="pres">
      <dgm:prSet presAssocID="{ABDC9741-78DE-4A4F-A1D6-9B4411760417}" presName="hierChild4" presStyleCnt="0"/>
      <dgm:spPr/>
    </dgm:pt>
    <dgm:pt modelId="{190FA528-13A4-44AB-A84A-63341196FA58}" type="pres">
      <dgm:prSet presAssocID="{ABDC9741-78DE-4A4F-A1D6-9B4411760417}" presName="hierChild5" presStyleCnt="0"/>
      <dgm:spPr/>
    </dgm:pt>
    <dgm:pt modelId="{E2B1D882-49D3-4FC1-89EB-3719A819A8CF}" type="pres">
      <dgm:prSet presAssocID="{1A091F42-D209-49CD-86A3-A9937A176F43}" presName="hierChild3" presStyleCnt="0"/>
      <dgm:spPr/>
    </dgm:pt>
    <dgm:pt modelId="{460A902E-25BF-4718-8A7F-F9F5311A5297}" type="pres">
      <dgm:prSet presAssocID="{7CED73DA-8592-4157-AA26-DFBA237CEE86}" presName="Name111" presStyleLbl="parChTrans1D2" presStyleIdx="2" presStyleCnt="4"/>
      <dgm:spPr/>
    </dgm:pt>
    <dgm:pt modelId="{1FCFE95D-5032-4DE3-908F-07A282AE4DAB}" type="pres">
      <dgm:prSet presAssocID="{F365B395-B217-4EDB-BE61-AB0C8A18982B}" presName="hierRoot3" presStyleCnt="0">
        <dgm:presLayoutVars>
          <dgm:hierBranch val="init"/>
        </dgm:presLayoutVars>
      </dgm:prSet>
      <dgm:spPr/>
    </dgm:pt>
    <dgm:pt modelId="{AB48ED24-C3EB-4543-9142-04870C482136}" type="pres">
      <dgm:prSet presAssocID="{F365B395-B217-4EDB-BE61-AB0C8A18982B}" presName="rootComposite3" presStyleCnt="0"/>
      <dgm:spPr/>
    </dgm:pt>
    <dgm:pt modelId="{B4514436-2AA9-498E-8D06-53AB13CDB5FC}" type="pres">
      <dgm:prSet presAssocID="{F365B395-B217-4EDB-BE61-AB0C8A18982B}" presName="rootText3" presStyleLbl="asst1" presStyleIdx="0" presStyleCnt="2">
        <dgm:presLayoutVars>
          <dgm:chPref val="3"/>
        </dgm:presLayoutVars>
      </dgm:prSet>
      <dgm:spPr/>
    </dgm:pt>
    <dgm:pt modelId="{4413888E-0E15-47E7-B8C5-D3DB4221C0C7}" type="pres">
      <dgm:prSet presAssocID="{F365B395-B217-4EDB-BE61-AB0C8A18982B}" presName="rootConnector3" presStyleLbl="asst1" presStyleIdx="0" presStyleCnt="2"/>
      <dgm:spPr/>
    </dgm:pt>
    <dgm:pt modelId="{44A141B1-5C65-4D1F-9FA3-0D35755DBE77}" type="pres">
      <dgm:prSet presAssocID="{F365B395-B217-4EDB-BE61-AB0C8A18982B}" presName="hierChild6" presStyleCnt="0"/>
      <dgm:spPr/>
    </dgm:pt>
    <dgm:pt modelId="{104F96D0-D2E5-4AFC-BBA9-96D193D2B9ED}" type="pres">
      <dgm:prSet presAssocID="{F365B395-B217-4EDB-BE61-AB0C8A18982B}" presName="hierChild7" presStyleCnt="0"/>
      <dgm:spPr/>
    </dgm:pt>
    <dgm:pt modelId="{958A35D9-A43C-4A08-92CE-A04962674277}" type="pres">
      <dgm:prSet presAssocID="{CCF5B6FD-1A41-4003-B4D9-D3CFF55487E6}" presName="Name111" presStyleLbl="parChTrans1D2" presStyleIdx="3" presStyleCnt="4"/>
      <dgm:spPr/>
    </dgm:pt>
    <dgm:pt modelId="{8CD26FFE-ACFA-4107-B868-1A948DD5C01C}" type="pres">
      <dgm:prSet presAssocID="{F228A099-FA65-4884-892E-47F759B67CE9}" presName="hierRoot3" presStyleCnt="0">
        <dgm:presLayoutVars>
          <dgm:hierBranch val="init"/>
        </dgm:presLayoutVars>
      </dgm:prSet>
      <dgm:spPr/>
    </dgm:pt>
    <dgm:pt modelId="{5A3C632C-4C86-456D-88CA-F3B633F76824}" type="pres">
      <dgm:prSet presAssocID="{F228A099-FA65-4884-892E-47F759B67CE9}" presName="rootComposite3" presStyleCnt="0"/>
      <dgm:spPr/>
    </dgm:pt>
    <dgm:pt modelId="{8BAE1DEF-46CB-4E54-9AD8-2361878515B2}" type="pres">
      <dgm:prSet presAssocID="{F228A099-FA65-4884-892E-47F759B67CE9}" presName="rootText3" presStyleLbl="asst1" presStyleIdx="1" presStyleCnt="2">
        <dgm:presLayoutVars>
          <dgm:chPref val="3"/>
        </dgm:presLayoutVars>
      </dgm:prSet>
      <dgm:spPr/>
    </dgm:pt>
    <dgm:pt modelId="{CAB65E08-253B-4AF0-817D-4B6AEC637C20}" type="pres">
      <dgm:prSet presAssocID="{F228A099-FA65-4884-892E-47F759B67CE9}" presName="rootConnector3" presStyleLbl="asst1" presStyleIdx="1" presStyleCnt="2"/>
      <dgm:spPr/>
    </dgm:pt>
    <dgm:pt modelId="{41187E16-8ACA-4AC6-9B0F-936450232F84}" type="pres">
      <dgm:prSet presAssocID="{F228A099-FA65-4884-892E-47F759B67CE9}" presName="hierChild6" presStyleCnt="0"/>
      <dgm:spPr/>
    </dgm:pt>
    <dgm:pt modelId="{E240BBC5-7119-4212-B098-6F1F3CD3739E}" type="pres">
      <dgm:prSet presAssocID="{F228A099-FA65-4884-892E-47F759B67CE9}" presName="hierChild7" presStyleCnt="0"/>
      <dgm:spPr/>
    </dgm:pt>
  </dgm:ptLst>
  <dgm:cxnLst>
    <dgm:cxn modelId="{7DDB4D01-1E0C-44B8-ADA8-0E4F9E6137F6}" type="presOf" srcId="{1A091F42-D209-49CD-86A3-A9937A176F43}" destId="{ADB87CCF-A61D-481C-A454-6121F6836F04}" srcOrd="0" destOrd="0" presId="urn:microsoft.com/office/officeart/2005/8/layout/orgChart1"/>
    <dgm:cxn modelId="{3EFBF508-7C71-4B2A-80B2-7F2D65797135}" type="presOf" srcId="{61D8B955-C310-40C5-B650-BB3FF943CD9A}" destId="{B5F148F1-8F1A-4D67-AC66-2ADEA3A75249}" srcOrd="1" destOrd="0" presId="urn:microsoft.com/office/officeart/2005/8/layout/orgChart1"/>
    <dgm:cxn modelId="{1F9E9F0C-DD88-42B6-856F-8DDC4B152550}" type="presOf" srcId="{F228A099-FA65-4884-892E-47F759B67CE9}" destId="{CAB65E08-253B-4AF0-817D-4B6AEC637C20}" srcOrd="1" destOrd="0" presId="urn:microsoft.com/office/officeart/2005/8/layout/orgChart1"/>
    <dgm:cxn modelId="{202B9420-F0F4-4156-961C-D5023492C811}" type="presOf" srcId="{F228A099-FA65-4884-892E-47F759B67CE9}" destId="{8BAE1DEF-46CB-4E54-9AD8-2361878515B2}" srcOrd="0" destOrd="0" presId="urn:microsoft.com/office/officeart/2005/8/layout/orgChart1"/>
    <dgm:cxn modelId="{5984D031-772F-4651-A546-02E28FB707C1}" type="presOf" srcId="{ABDC9741-78DE-4A4F-A1D6-9B4411760417}" destId="{488E2AAE-E141-402E-B553-4D958F94FBCB}" srcOrd="0" destOrd="0" presId="urn:microsoft.com/office/officeart/2005/8/layout/orgChart1"/>
    <dgm:cxn modelId="{301BB533-172A-431F-AE63-851151B12AB1}" srcId="{1A091F42-D209-49CD-86A3-A9937A176F43}" destId="{ABDC9741-78DE-4A4F-A1D6-9B4411760417}" srcOrd="2" destOrd="0" parTransId="{61934152-70A6-46D4-BE17-93720ADD2F4B}" sibTransId="{AB6929CD-BA86-4929-8AF1-ED0C2E5B5113}"/>
    <dgm:cxn modelId="{1ECC1D5F-7F00-4D3E-B87E-07F3D54ABA62}" srcId="{1A091F42-D209-49CD-86A3-A9937A176F43}" destId="{F228A099-FA65-4884-892E-47F759B67CE9}" srcOrd="3" destOrd="0" parTransId="{CCF5B6FD-1A41-4003-B4D9-D3CFF55487E6}" sibTransId="{7A421E4D-9070-4931-861C-642B48828CA4}"/>
    <dgm:cxn modelId="{8AA2CA41-50A9-4142-BA0F-186AEDCA95C3}" type="presOf" srcId="{1A091F42-D209-49CD-86A3-A9937A176F43}" destId="{A7856B43-BC4D-411E-995C-5BB61EB45B07}" srcOrd="1" destOrd="0" presId="urn:microsoft.com/office/officeart/2005/8/layout/orgChart1"/>
    <dgm:cxn modelId="{0113896C-047D-4982-AAB8-5C400E375D17}" type="presOf" srcId="{B089B49E-CBCF-4D25-AB49-421CDF55C5CC}" destId="{7DE9AB91-195A-4C3A-9232-6DF4EC0C50DB}" srcOrd="0" destOrd="0" presId="urn:microsoft.com/office/officeart/2005/8/layout/orgChart1"/>
    <dgm:cxn modelId="{77EC5674-9964-4653-A3A3-0CA7EF967DB1}" type="presOf" srcId="{61934152-70A6-46D4-BE17-93720ADD2F4B}" destId="{CB9B6EA5-E822-460D-A2A0-A48300E3C20A}" srcOrd="0" destOrd="0" presId="urn:microsoft.com/office/officeart/2005/8/layout/orgChart1"/>
    <dgm:cxn modelId="{68D8CB77-3181-4654-80B5-4A01A1A85D33}" type="presOf" srcId="{629862DF-FF3A-4528-8904-985D7B7ABD33}" destId="{57F7C0EC-7934-405D-9F31-CB1CBA5E57F8}" srcOrd="0" destOrd="0" presId="urn:microsoft.com/office/officeart/2005/8/layout/orgChart1"/>
    <dgm:cxn modelId="{BBAF1D59-09C7-48BC-BDBD-8771498D6208}" srcId="{629862DF-FF3A-4528-8904-985D7B7ABD33}" destId="{1A091F42-D209-49CD-86A3-A9937A176F43}" srcOrd="0" destOrd="0" parTransId="{0FE804AE-50D3-42E0-B18E-DAD5E4C525A4}" sibTransId="{2EE14D61-3587-44AF-BB70-330EFC2EA667}"/>
    <dgm:cxn modelId="{ADE09984-C2EE-4C81-982F-CC19CFCD7BB0}" type="presOf" srcId="{F365B395-B217-4EDB-BE61-AB0C8A18982B}" destId="{B4514436-2AA9-498E-8D06-53AB13CDB5FC}" srcOrd="0" destOrd="0" presId="urn:microsoft.com/office/officeart/2005/8/layout/orgChart1"/>
    <dgm:cxn modelId="{AEFC9788-E6CE-46BB-8B1D-1C945EEBE098}" type="presOf" srcId="{ABDC9741-78DE-4A4F-A1D6-9B4411760417}" destId="{A8714557-492E-412F-ADEA-701BDC44E4EF}" srcOrd="1" destOrd="0" presId="urn:microsoft.com/office/officeart/2005/8/layout/orgChart1"/>
    <dgm:cxn modelId="{1931F188-A14A-4B23-BF7C-50E20A65AC2E}" srcId="{1A091F42-D209-49CD-86A3-A9937A176F43}" destId="{61D8B955-C310-40C5-B650-BB3FF943CD9A}" srcOrd="1" destOrd="0" parTransId="{B089B49E-CBCF-4D25-AB49-421CDF55C5CC}" sibTransId="{D36E12BE-C2CF-40E9-AF14-5553C03B5403}"/>
    <dgm:cxn modelId="{F4621AAB-467D-4C2C-879F-5119B19DB075}" type="presOf" srcId="{7CED73DA-8592-4157-AA26-DFBA237CEE86}" destId="{460A902E-25BF-4718-8A7F-F9F5311A5297}" srcOrd="0" destOrd="0" presId="urn:microsoft.com/office/officeart/2005/8/layout/orgChart1"/>
    <dgm:cxn modelId="{8B0AE3AC-1C0D-47FB-BFA9-9B1D67AA87EA}" type="presOf" srcId="{F365B395-B217-4EDB-BE61-AB0C8A18982B}" destId="{4413888E-0E15-47E7-B8C5-D3DB4221C0C7}" srcOrd="1" destOrd="0" presId="urn:microsoft.com/office/officeart/2005/8/layout/orgChart1"/>
    <dgm:cxn modelId="{A98BDAC9-877C-433F-8AE0-FA786E60E9D1}" srcId="{1A091F42-D209-49CD-86A3-A9937A176F43}" destId="{F365B395-B217-4EDB-BE61-AB0C8A18982B}" srcOrd="0" destOrd="0" parTransId="{7CED73DA-8592-4157-AA26-DFBA237CEE86}" sibTransId="{6F5AA473-E104-408A-8DB6-897D9ED5E02B}"/>
    <dgm:cxn modelId="{DC9D89D5-9FFC-48B1-8F0E-C165D7031773}" type="presOf" srcId="{61D8B955-C310-40C5-B650-BB3FF943CD9A}" destId="{39557D18-4B7D-454D-AE1F-5A5F7C70D1DF}" srcOrd="0" destOrd="0" presId="urn:microsoft.com/office/officeart/2005/8/layout/orgChart1"/>
    <dgm:cxn modelId="{9E014BF1-2ED5-44A7-A73C-9DDAA9D84D12}" type="presOf" srcId="{CCF5B6FD-1A41-4003-B4D9-D3CFF55487E6}" destId="{958A35D9-A43C-4A08-92CE-A04962674277}" srcOrd="0" destOrd="0" presId="urn:microsoft.com/office/officeart/2005/8/layout/orgChart1"/>
    <dgm:cxn modelId="{0BE99D1E-4D07-4A02-9808-101124C31840}" type="presParOf" srcId="{57F7C0EC-7934-405D-9F31-CB1CBA5E57F8}" destId="{01F21DFE-88CF-4ED9-9B2A-6EC340F262D2}" srcOrd="0" destOrd="0" presId="urn:microsoft.com/office/officeart/2005/8/layout/orgChart1"/>
    <dgm:cxn modelId="{7B394B7C-A8DE-4ACE-BE6F-F5DB737115FF}" type="presParOf" srcId="{01F21DFE-88CF-4ED9-9B2A-6EC340F262D2}" destId="{54EC1591-D5DC-4566-888B-B051B2123548}" srcOrd="0" destOrd="0" presId="urn:microsoft.com/office/officeart/2005/8/layout/orgChart1"/>
    <dgm:cxn modelId="{4A0A9FB8-F7D8-4C3B-856C-DE203F26AA80}" type="presParOf" srcId="{54EC1591-D5DC-4566-888B-B051B2123548}" destId="{ADB87CCF-A61D-481C-A454-6121F6836F04}" srcOrd="0" destOrd="0" presId="urn:microsoft.com/office/officeart/2005/8/layout/orgChart1"/>
    <dgm:cxn modelId="{AF908806-C73F-489A-8880-86D307DD8E58}" type="presParOf" srcId="{54EC1591-D5DC-4566-888B-B051B2123548}" destId="{A7856B43-BC4D-411E-995C-5BB61EB45B07}" srcOrd="1" destOrd="0" presId="urn:microsoft.com/office/officeart/2005/8/layout/orgChart1"/>
    <dgm:cxn modelId="{CBFA6366-7563-4D82-B945-18AC022E754E}" type="presParOf" srcId="{01F21DFE-88CF-4ED9-9B2A-6EC340F262D2}" destId="{E55FFDAD-3DC7-4AED-841C-757D58413086}" srcOrd="1" destOrd="0" presId="urn:microsoft.com/office/officeart/2005/8/layout/orgChart1"/>
    <dgm:cxn modelId="{4F4B15F5-F7A9-4522-8C10-EA5A51B43816}" type="presParOf" srcId="{E55FFDAD-3DC7-4AED-841C-757D58413086}" destId="{7DE9AB91-195A-4C3A-9232-6DF4EC0C50DB}" srcOrd="0" destOrd="0" presId="urn:microsoft.com/office/officeart/2005/8/layout/orgChart1"/>
    <dgm:cxn modelId="{25EE05C7-89E7-41A2-8624-405418172AF3}" type="presParOf" srcId="{E55FFDAD-3DC7-4AED-841C-757D58413086}" destId="{E107D8D8-6EB8-4B9A-BC73-059AC678939C}" srcOrd="1" destOrd="0" presId="urn:microsoft.com/office/officeart/2005/8/layout/orgChart1"/>
    <dgm:cxn modelId="{A59FF1BB-FCC8-4D18-B52A-6C4603B2C94E}" type="presParOf" srcId="{E107D8D8-6EB8-4B9A-BC73-059AC678939C}" destId="{93FF487E-7344-4A90-9B68-80213F194E30}" srcOrd="0" destOrd="0" presId="urn:microsoft.com/office/officeart/2005/8/layout/orgChart1"/>
    <dgm:cxn modelId="{860013C0-26F2-4FE1-90D9-07F6B20BA5DC}" type="presParOf" srcId="{93FF487E-7344-4A90-9B68-80213F194E30}" destId="{39557D18-4B7D-454D-AE1F-5A5F7C70D1DF}" srcOrd="0" destOrd="0" presId="urn:microsoft.com/office/officeart/2005/8/layout/orgChart1"/>
    <dgm:cxn modelId="{CB0974F6-3FB1-47A1-99F7-2793FD0057E3}" type="presParOf" srcId="{93FF487E-7344-4A90-9B68-80213F194E30}" destId="{B5F148F1-8F1A-4D67-AC66-2ADEA3A75249}" srcOrd="1" destOrd="0" presId="urn:microsoft.com/office/officeart/2005/8/layout/orgChart1"/>
    <dgm:cxn modelId="{E4921EC7-5680-49A3-9C7D-9E0BEA537820}" type="presParOf" srcId="{E107D8D8-6EB8-4B9A-BC73-059AC678939C}" destId="{D8D54C74-088D-45FB-A9D6-475C0804F140}" srcOrd="1" destOrd="0" presId="urn:microsoft.com/office/officeart/2005/8/layout/orgChart1"/>
    <dgm:cxn modelId="{28D2C96B-D928-4FDF-8C16-FDBA80EC2FB4}" type="presParOf" srcId="{E107D8D8-6EB8-4B9A-BC73-059AC678939C}" destId="{4C6D8365-FF18-46A8-B9E1-29988802511F}" srcOrd="2" destOrd="0" presId="urn:microsoft.com/office/officeart/2005/8/layout/orgChart1"/>
    <dgm:cxn modelId="{46A7DC16-AB3E-4FE8-B68D-392FF22CBEBE}" type="presParOf" srcId="{E55FFDAD-3DC7-4AED-841C-757D58413086}" destId="{CB9B6EA5-E822-460D-A2A0-A48300E3C20A}" srcOrd="2" destOrd="0" presId="urn:microsoft.com/office/officeart/2005/8/layout/orgChart1"/>
    <dgm:cxn modelId="{DA6911D8-CD94-4CFD-8D87-259086318C99}" type="presParOf" srcId="{E55FFDAD-3DC7-4AED-841C-757D58413086}" destId="{A691E665-AFBF-44ED-91F2-DB8AC1588C87}" srcOrd="3" destOrd="0" presId="urn:microsoft.com/office/officeart/2005/8/layout/orgChart1"/>
    <dgm:cxn modelId="{DA358C09-5405-42E2-AA43-CCA4E53466D6}" type="presParOf" srcId="{A691E665-AFBF-44ED-91F2-DB8AC1588C87}" destId="{DFE15E53-0B0E-4C82-84D4-6723AAA17F76}" srcOrd="0" destOrd="0" presId="urn:microsoft.com/office/officeart/2005/8/layout/orgChart1"/>
    <dgm:cxn modelId="{D0E88C4E-EF20-4C89-876E-C022A4A7E320}" type="presParOf" srcId="{DFE15E53-0B0E-4C82-84D4-6723AAA17F76}" destId="{488E2AAE-E141-402E-B553-4D958F94FBCB}" srcOrd="0" destOrd="0" presId="urn:microsoft.com/office/officeart/2005/8/layout/orgChart1"/>
    <dgm:cxn modelId="{0E187CFD-35B2-490D-A6E4-18DF7888DD55}" type="presParOf" srcId="{DFE15E53-0B0E-4C82-84D4-6723AAA17F76}" destId="{A8714557-492E-412F-ADEA-701BDC44E4EF}" srcOrd="1" destOrd="0" presId="urn:microsoft.com/office/officeart/2005/8/layout/orgChart1"/>
    <dgm:cxn modelId="{8117F802-C00C-4055-BA01-8AA46FEBA974}" type="presParOf" srcId="{A691E665-AFBF-44ED-91F2-DB8AC1588C87}" destId="{EA77E4ED-DD96-4518-AB9E-80F257A96624}" srcOrd="1" destOrd="0" presId="urn:microsoft.com/office/officeart/2005/8/layout/orgChart1"/>
    <dgm:cxn modelId="{6118C7E8-0AB1-4F73-9E5E-E5DE3CF0CAED}" type="presParOf" srcId="{A691E665-AFBF-44ED-91F2-DB8AC1588C87}" destId="{190FA528-13A4-44AB-A84A-63341196FA58}" srcOrd="2" destOrd="0" presId="urn:microsoft.com/office/officeart/2005/8/layout/orgChart1"/>
    <dgm:cxn modelId="{8EED00B8-1EF5-426D-9E3F-584D8B23D7A0}" type="presParOf" srcId="{01F21DFE-88CF-4ED9-9B2A-6EC340F262D2}" destId="{E2B1D882-49D3-4FC1-89EB-3719A819A8CF}" srcOrd="2" destOrd="0" presId="urn:microsoft.com/office/officeart/2005/8/layout/orgChart1"/>
    <dgm:cxn modelId="{E72D33C2-BA2B-4A0E-A8AF-4B935DD7838A}" type="presParOf" srcId="{E2B1D882-49D3-4FC1-89EB-3719A819A8CF}" destId="{460A902E-25BF-4718-8A7F-F9F5311A5297}" srcOrd="0" destOrd="0" presId="urn:microsoft.com/office/officeart/2005/8/layout/orgChart1"/>
    <dgm:cxn modelId="{FAB447F4-B10F-4DDB-B1D5-92C136BA47E0}" type="presParOf" srcId="{E2B1D882-49D3-4FC1-89EB-3719A819A8CF}" destId="{1FCFE95D-5032-4DE3-908F-07A282AE4DAB}" srcOrd="1" destOrd="0" presId="urn:microsoft.com/office/officeart/2005/8/layout/orgChart1"/>
    <dgm:cxn modelId="{30F79781-DDB9-438C-9572-3B0EB8FE5F97}" type="presParOf" srcId="{1FCFE95D-5032-4DE3-908F-07A282AE4DAB}" destId="{AB48ED24-C3EB-4543-9142-04870C482136}" srcOrd="0" destOrd="0" presId="urn:microsoft.com/office/officeart/2005/8/layout/orgChart1"/>
    <dgm:cxn modelId="{CE3DB4AD-27F3-4E0F-A1C1-BD7955C42ECD}" type="presParOf" srcId="{AB48ED24-C3EB-4543-9142-04870C482136}" destId="{B4514436-2AA9-498E-8D06-53AB13CDB5FC}" srcOrd="0" destOrd="0" presId="urn:microsoft.com/office/officeart/2005/8/layout/orgChart1"/>
    <dgm:cxn modelId="{EDF65FC2-0388-432E-A8A8-42744A96A3D5}" type="presParOf" srcId="{AB48ED24-C3EB-4543-9142-04870C482136}" destId="{4413888E-0E15-47E7-B8C5-D3DB4221C0C7}" srcOrd="1" destOrd="0" presId="urn:microsoft.com/office/officeart/2005/8/layout/orgChart1"/>
    <dgm:cxn modelId="{E17F14FC-3A6E-4A47-A2F2-F82608902124}" type="presParOf" srcId="{1FCFE95D-5032-4DE3-908F-07A282AE4DAB}" destId="{44A141B1-5C65-4D1F-9FA3-0D35755DBE77}" srcOrd="1" destOrd="0" presId="urn:microsoft.com/office/officeart/2005/8/layout/orgChart1"/>
    <dgm:cxn modelId="{9795B0F7-C71F-4495-9CE7-4EA2999FB812}" type="presParOf" srcId="{1FCFE95D-5032-4DE3-908F-07A282AE4DAB}" destId="{104F96D0-D2E5-4AFC-BBA9-96D193D2B9ED}" srcOrd="2" destOrd="0" presId="urn:microsoft.com/office/officeart/2005/8/layout/orgChart1"/>
    <dgm:cxn modelId="{AB31197B-8881-4393-A251-63858916B968}" type="presParOf" srcId="{E2B1D882-49D3-4FC1-89EB-3719A819A8CF}" destId="{958A35D9-A43C-4A08-92CE-A04962674277}" srcOrd="2" destOrd="0" presId="urn:microsoft.com/office/officeart/2005/8/layout/orgChart1"/>
    <dgm:cxn modelId="{FD6937DA-ABD7-4835-A87D-F2A7362B8384}" type="presParOf" srcId="{E2B1D882-49D3-4FC1-89EB-3719A819A8CF}" destId="{8CD26FFE-ACFA-4107-B868-1A948DD5C01C}" srcOrd="3" destOrd="0" presId="urn:microsoft.com/office/officeart/2005/8/layout/orgChart1"/>
    <dgm:cxn modelId="{E6CA2A03-440E-403A-8966-B6AC5205298B}" type="presParOf" srcId="{8CD26FFE-ACFA-4107-B868-1A948DD5C01C}" destId="{5A3C632C-4C86-456D-88CA-F3B633F76824}" srcOrd="0" destOrd="0" presId="urn:microsoft.com/office/officeart/2005/8/layout/orgChart1"/>
    <dgm:cxn modelId="{E4A9B9C7-CF6D-46F5-ADD1-BA65F3B7F15E}" type="presParOf" srcId="{5A3C632C-4C86-456D-88CA-F3B633F76824}" destId="{8BAE1DEF-46CB-4E54-9AD8-2361878515B2}" srcOrd="0" destOrd="0" presId="urn:microsoft.com/office/officeart/2005/8/layout/orgChart1"/>
    <dgm:cxn modelId="{8C4206A9-7A19-428C-A22C-D9355D4D6939}" type="presParOf" srcId="{5A3C632C-4C86-456D-88CA-F3B633F76824}" destId="{CAB65E08-253B-4AF0-817D-4B6AEC637C20}" srcOrd="1" destOrd="0" presId="urn:microsoft.com/office/officeart/2005/8/layout/orgChart1"/>
    <dgm:cxn modelId="{99B111EF-FF45-42FB-9A64-F072CBF9CB19}" type="presParOf" srcId="{8CD26FFE-ACFA-4107-B868-1A948DD5C01C}" destId="{41187E16-8ACA-4AC6-9B0F-936450232F84}" srcOrd="1" destOrd="0" presId="urn:microsoft.com/office/officeart/2005/8/layout/orgChart1"/>
    <dgm:cxn modelId="{1ACBBF83-EBC6-46CB-9B99-35AEF9CC4924}" type="presParOf" srcId="{8CD26FFE-ACFA-4107-B868-1A948DD5C01C}" destId="{E240BBC5-7119-4212-B098-6F1F3CD3739E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F2A9EC-5FC9-40B8-AA91-50618A28B585}">
      <dsp:nvSpPr>
        <dsp:cNvPr id="0" name=""/>
        <dsp:cNvSpPr/>
      </dsp:nvSpPr>
      <dsp:spPr>
        <a:xfrm>
          <a:off x="4526321" y="1111439"/>
          <a:ext cx="250216" cy="8989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8992"/>
              </a:lnTo>
              <a:lnTo>
                <a:pt x="250216" y="8989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EB293D-42CE-4077-8799-13938BCC985E}">
      <dsp:nvSpPr>
        <dsp:cNvPr id="0" name=""/>
        <dsp:cNvSpPr/>
      </dsp:nvSpPr>
      <dsp:spPr>
        <a:xfrm>
          <a:off x="4108976" y="1111439"/>
          <a:ext cx="417344" cy="995910"/>
        </a:xfrm>
        <a:custGeom>
          <a:avLst/>
          <a:gdLst/>
          <a:ahLst/>
          <a:cxnLst/>
          <a:rect l="0" t="0" r="0" b="0"/>
          <a:pathLst>
            <a:path>
              <a:moveTo>
                <a:pt x="417344" y="0"/>
              </a:moveTo>
              <a:lnTo>
                <a:pt x="417344" y="995910"/>
              </a:lnTo>
              <a:lnTo>
                <a:pt x="0" y="9959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4F7D84-4C93-4F65-A823-4CB07F30E9E9}">
      <dsp:nvSpPr>
        <dsp:cNvPr id="0" name=""/>
        <dsp:cNvSpPr/>
      </dsp:nvSpPr>
      <dsp:spPr>
        <a:xfrm>
          <a:off x="4526321" y="1111439"/>
          <a:ext cx="3951596" cy="2340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7411"/>
              </a:lnTo>
              <a:lnTo>
                <a:pt x="3951596" y="2297411"/>
              </a:lnTo>
              <a:lnTo>
                <a:pt x="3951596" y="23404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1CEED4-F9CD-4F62-B036-C326BA6DEB0D}">
      <dsp:nvSpPr>
        <dsp:cNvPr id="0" name=""/>
        <dsp:cNvSpPr/>
      </dsp:nvSpPr>
      <dsp:spPr>
        <a:xfrm>
          <a:off x="4526321" y="1111439"/>
          <a:ext cx="2794787" cy="23591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6109"/>
              </a:lnTo>
              <a:lnTo>
                <a:pt x="2794787" y="2316109"/>
              </a:lnTo>
              <a:lnTo>
                <a:pt x="2794787" y="23591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B8CE98-5D4F-42B3-A53D-FAB644BFBB33}">
      <dsp:nvSpPr>
        <dsp:cNvPr id="0" name=""/>
        <dsp:cNvSpPr/>
      </dsp:nvSpPr>
      <dsp:spPr>
        <a:xfrm>
          <a:off x="4526321" y="1111439"/>
          <a:ext cx="1719039" cy="2363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0056"/>
              </a:lnTo>
              <a:lnTo>
                <a:pt x="1719039" y="2320056"/>
              </a:lnTo>
              <a:lnTo>
                <a:pt x="1719039" y="23630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5FB6F1-8D13-4299-BBF9-E34ECE74F5B7}">
      <dsp:nvSpPr>
        <dsp:cNvPr id="0" name=""/>
        <dsp:cNvSpPr/>
      </dsp:nvSpPr>
      <dsp:spPr>
        <a:xfrm>
          <a:off x="4526321" y="1111439"/>
          <a:ext cx="628881" cy="23677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4772"/>
              </a:lnTo>
              <a:lnTo>
                <a:pt x="628881" y="2324772"/>
              </a:lnTo>
              <a:lnTo>
                <a:pt x="628881" y="23677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D97763-9CAA-4E64-9062-379528A342AA}">
      <dsp:nvSpPr>
        <dsp:cNvPr id="0" name=""/>
        <dsp:cNvSpPr/>
      </dsp:nvSpPr>
      <dsp:spPr>
        <a:xfrm>
          <a:off x="3975905" y="1111439"/>
          <a:ext cx="550415" cy="2381510"/>
        </a:xfrm>
        <a:custGeom>
          <a:avLst/>
          <a:gdLst/>
          <a:ahLst/>
          <a:cxnLst/>
          <a:rect l="0" t="0" r="0" b="0"/>
          <a:pathLst>
            <a:path>
              <a:moveTo>
                <a:pt x="550415" y="0"/>
              </a:moveTo>
              <a:lnTo>
                <a:pt x="550415" y="2338513"/>
              </a:lnTo>
              <a:lnTo>
                <a:pt x="0" y="2338513"/>
              </a:lnTo>
              <a:lnTo>
                <a:pt x="0" y="23815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D4FA49-3626-4C19-9B13-E12775B0283F}">
      <dsp:nvSpPr>
        <dsp:cNvPr id="0" name=""/>
        <dsp:cNvSpPr/>
      </dsp:nvSpPr>
      <dsp:spPr>
        <a:xfrm>
          <a:off x="2835233" y="1111439"/>
          <a:ext cx="1691087" cy="2355210"/>
        </a:xfrm>
        <a:custGeom>
          <a:avLst/>
          <a:gdLst/>
          <a:ahLst/>
          <a:cxnLst/>
          <a:rect l="0" t="0" r="0" b="0"/>
          <a:pathLst>
            <a:path>
              <a:moveTo>
                <a:pt x="1691087" y="0"/>
              </a:moveTo>
              <a:lnTo>
                <a:pt x="1691087" y="2312213"/>
              </a:lnTo>
              <a:lnTo>
                <a:pt x="0" y="2312213"/>
              </a:lnTo>
              <a:lnTo>
                <a:pt x="0" y="23552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A44FB3-FE35-40E2-8517-04EB1586BB0D}">
      <dsp:nvSpPr>
        <dsp:cNvPr id="0" name=""/>
        <dsp:cNvSpPr/>
      </dsp:nvSpPr>
      <dsp:spPr>
        <a:xfrm>
          <a:off x="1733391" y="1111439"/>
          <a:ext cx="2792929" cy="2385304"/>
        </a:xfrm>
        <a:custGeom>
          <a:avLst/>
          <a:gdLst/>
          <a:ahLst/>
          <a:cxnLst/>
          <a:rect l="0" t="0" r="0" b="0"/>
          <a:pathLst>
            <a:path>
              <a:moveTo>
                <a:pt x="2792929" y="0"/>
              </a:moveTo>
              <a:lnTo>
                <a:pt x="2792929" y="2342307"/>
              </a:lnTo>
              <a:lnTo>
                <a:pt x="0" y="2342307"/>
              </a:lnTo>
              <a:lnTo>
                <a:pt x="0" y="23853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9A3258-7E70-461F-97B7-A6DC480873F9}">
      <dsp:nvSpPr>
        <dsp:cNvPr id="0" name=""/>
        <dsp:cNvSpPr/>
      </dsp:nvSpPr>
      <dsp:spPr>
        <a:xfrm>
          <a:off x="582185" y="1111439"/>
          <a:ext cx="3944135" cy="2423406"/>
        </a:xfrm>
        <a:custGeom>
          <a:avLst/>
          <a:gdLst/>
          <a:ahLst/>
          <a:cxnLst/>
          <a:rect l="0" t="0" r="0" b="0"/>
          <a:pathLst>
            <a:path>
              <a:moveTo>
                <a:pt x="3944135" y="0"/>
              </a:moveTo>
              <a:lnTo>
                <a:pt x="3944135" y="2380408"/>
              </a:lnTo>
              <a:lnTo>
                <a:pt x="0" y="2380408"/>
              </a:lnTo>
              <a:lnTo>
                <a:pt x="0" y="24234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AB8E0E-FEAA-46BA-96FD-56DCDEDA3D3B}">
      <dsp:nvSpPr>
        <dsp:cNvPr id="0" name=""/>
        <dsp:cNvSpPr/>
      </dsp:nvSpPr>
      <dsp:spPr>
        <a:xfrm>
          <a:off x="1859488" y="323125"/>
          <a:ext cx="1261105" cy="843084"/>
        </a:xfrm>
        <a:prstGeom prst="rect">
          <a:avLst/>
        </a:prstGeom>
        <a:solidFill>
          <a:schemeClr val="tx2">
            <a:lumMod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rgbClr val="CABCAE"/>
              </a:solidFill>
              <a:latin typeface="Bahnschrift Light Condensed" panose="020B0502040204020203" pitchFamily="34" charset="0"/>
            </a:rPr>
            <a:t>Bernardo González Morales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rgbClr val="CABCAE"/>
              </a:solidFill>
              <a:latin typeface="Bahnschrift Light Condensed" panose="020B0502040204020203" pitchFamily="34" charset="0"/>
            </a:rPr>
            <a:t>Magistrado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rgbClr val="CABCAE"/>
              </a:solidFill>
              <a:latin typeface="Bahnschrift Light Condensed" panose="020B0502040204020203" pitchFamily="34" charset="0"/>
            </a:rPr>
            <a:t>TM04</a:t>
          </a:r>
        </a:p>
      </dsp:txBody>
      <dsp:txXfrm>
        <a:off x="1859488" y="323125"/>
        <a:ext cx="1261105" cy="843084"/>
      </dsp:txXfrm>
    </dsp:sp>
    <dsp:sp modelId="{4FCF9581-E850-4757-B2A0-34153EDF00B7}">
      <dsp:nvSpPr>
        <dsp:cNvPr id="0" name=""/>
        <dsp:cNvSpPr/>
      </dsp:nvSpPr>
      <dsp:spPr>
        <a:xfrm>
          <a:off x="3732503" y="268354"/>
          <a:ext cx="1587635" cy="843084"/>
        </a:xfrm>
        <a:prstGeom prst="rect">
          <a:avLst/>
        </a:prstGeom>
        <a:solidFill>
          <a:schemeClr val="tx2">
            <a:lumMod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rgbClr val="CABCAE"/>
              </a:solidFill>
              <a:latin typeface="Bahnschrift Light Condensed" panose="020B0502040204020203" pitchFamily="34" charset="0"/>
            </a:rPr>
            <a:t>Eva de la Fuente Rivas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rgbClr val="CABCAE"/>
              </a:solidFill>
              <a:latin typeface="Bahnschrift Light Condensed" panose="020B0502040204020203" pitchFamily="34" charset="0"/>
            </a:rPr>
            <a:t>Magistrada Presidente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rgbClr val="CABCAE"/>
              </a:solidFill>
              <a:latin typeface="Bahnschrift Light Condensed" panose="020B0502040204020203" pitchFamily="34" charset="0"/>
            </a:rPr>
            <a:t>TM04</a:t>
          </a:r>
        </a:p>
      </dsp:txBody>
      <dsp:txXfrm>
        <a:off x="3732503" y="268354"/>
        <a:ext cx="1587635" cy="843084"/>
      </dsp:txXfrm>
    </dsp:sp>
    <dsp:sp modelId="{1BECBC01-4E41-4460-9D30-84B0BCE902A9}">
      <dsp:nvSpPr>
        <dsp:cNvPr id="0" name=""/>
        <dsp:cNvSpPr/>
      </dsp:nvSpPr>
      <dsp:spPr>
        <a:xfrm>
          <a:off x="78778" y="3534845"/>
          <a:ext cx="1006814" cy="1130575"/>
        </a:xfrm>
        <a:prstGeom prst="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solidFill>
                <a:srgbClr val="CABCAE"/>
              </a:solidFill>
              <a:latin typeface="Bahnschrift Light Condensed" panose="020B0502040204020203" pitchFamily="34" charset="0"/>
            </a:rPr>
            <a:t>Sandra Tenorio Miranda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solidFill>
                <a:srgbClr val="CABCAE"/>
              </a:solidFill>
              <a:latin typeface="Bahnschrift Light Condensed" panose="020B0502040204020203" pitchFamily="34" charset="0"/>
            </a:rPr>
            <a:t>Secretaria de Estudio y Cuenta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solidFill>
                <a:srgbClr val="CABCAE"/>
              </a:solidFill>
              <a:latin typeface="Bahnschrift Light Condensed" panose="020B0502040204020203" pitchFamily="34" charset="0"/>
            </a:rPr>
            <a:t>TCJ07</a:t>
          </a:r>
        </a:p>
      </dsp:txBody>
      <dsp:txXfrm>
        <a:off x="78778" y="3534845"/>
        <a:ext cx="1006814" cy="1130575"/>
      </dsp:txXfrm>
    </dsp:sp>
    <dsp:sp modelId="{AFFC89AB-2C06-4255-A158-367DEEF1C822}">
      <dsp:nvSpPr>
        <dsp:cNvPr id="0" name=""/>
        <dsp:cNvSpPr/>
      </dsp:nvSpPr>
      <dsp:spPr>
        <a:xfrm>
          <a:off x="1212078" y="3496743"/>
          <a:ext cx="1042625" cy="1206780"/>
        </a:xfrm>
        <a:prstGeom prst="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solidFill>
                <a:srgbClr val="CABCAE"/>
              </a:solidFill>
              <a:latin typeface="Bahnschrift Light Condensed" panose="020B0502040204020203" pitchFamily="34" charset="0"/>
            </a:rPr>
            <a:t>Mayra Alejandra Ramírez Esparza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solidFill>
                <a:srgbClr val="CABCAE"/>
              </a:solidFill>
              <a:latin typeface="Bahnschrift Light Condensed" panose="020B0502040204020203" pitchFamily="34" charset="0"/>
            </a:rPr>
            <a:t>Secretaria de Estudio y Cuenta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solidFill>
                <a:srgbClr val="CABCAE"/>
              </a:solidFill>
              <a:latin typeface="Bahnschrift Light Condensed" panose="020B0502040204020203" pitchFamily="34" charset="0"/>
            </a:rPr>
            <a:t>TCJ07</a:t>
          </a:r>
        </a:p>
      </dsp:txBody>
      <dsp:txXfrm>
        <a:off x="1212078" y="3496743"/>
        <a:ext cx="1042625" cy="1206780"/>
      </dsp:txXfrm>
    </dsp:sp>
    <dsp:sp modelId="{A04A1F83-EFB6-41C7-A2F0-FF9A47B0BC31}">
      <dsp:nvSpPr>
        <dsp:cNvPr id="0" name=""/>
        <dsp:cNvSpPr/>
      </dsp:nvSpPr>
      <dsp:spPr>
        <a:xfrm>
          <a:off x="2327045" y="3466649"/>
          <a:ext cx="1016376" cy="1205396"/>
        </a:xfrm>
        <a:prstGeom prst="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solidFill>
                <a:srgbClr val="CABCAE"/>
              </a:solidFill>
              <a:latin typeface="Bahnschrift Light Condensed" panose="020B0502040204020203" pitchFamily="34" charset="0"/>
            </a:rPr>
            <a:t>José Pablo Tobías </a:t>
          </a:r>
          <a:r>
            <a:rPr lang="es-MX" sz="1200" b="1" kern="1200" dirty="0" err="1">
              <a:solidFill>
                <a:srgbClr val="CABCAE"/>
              </a:solidFill>
              <a:latin typeface="Bahnschrift Light Condensed" panose="020B0502040204020203" pitchFamily="34" charset="0"/>
            </a:rPr>
            <a:t>Alaniz</a:t>
          </a:r>
          <a:endParaRPr lang="es-MX" sz="1200" b="1" kern="1200" dirty="0">
            <a:solidFill>
              <a:srgbClr val="CABCAE"/>
            </a:solidFill>
            <a:latin typeface="Bahnschrift Light Condensed" panose="020B0502040204020203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solidFill>
                <a:srgbClr val="CABCAE"/>
              </a:solidFill>
              <a:latin typeface="Bahnschrift Light Condensed" panose="020B0502040204020203" pitchFamily="34" charset="0"/>
            </a:rPr>
            <a:t>Secretario de Estudio y Cuenta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solidFill>
                <a:srgbClr val="CABCAE"/>
              </a:solidFill>
              <a:latin typeface="Bahnschrift Light Condensed" panose="020B0502040204020203" pitchFamily="34" charset="0"/>
            </a:rPr>
            <a:t>TCJ07</a:t>
          </a:r>
        </a:p>
      </dsp:txBody>
      <dsp:txXfrm>
        <a:off x="2327045" y="3466649"/>
        <a:ext cx="1016376" cy="1205396"/>
      </dsp:txXfrm>
    </dsp:sp>
    <dsp:sp modelId="{91882E25-D857-4BA0-94DD-73B18F6B17AC}">
      <dsp:nvSpPr>
        <dsp:cNvPr id="0" name=""/>
        <dsp:cNvSpPr/>
      </dsp:nvSpPr>
      <dsp:spPr>
        <a:xfrm>
          <a:off x="3408950" y="3492949"/>
          <a:ext cx="1133910" cy="1143353"/>
        </a:xfrm>
        <a:prstGeom prst="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solidFill>
                <a:srgbClr val="CABCAE"/>
              </a:solidFill>
              <a:latin typeface="Bahnschrift Light Condensed" panose="020B0502040204020203" pitchFamily="34" charset="0"/>
            </a:rPr>
            <a:t>Viviana Verónica Cisneros Cárdenas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solidFill>
                <a:srgbClr val="CABCAE"/>
              </a:solidFill>
              <a:latin typeface="Bahnschrift Light Condensed" panose="020B0502040204020203" pitchFamily="34" charset="0"/>
            </a:rPr>
            <a:t>Secretaria de Estudio y Cuenta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solidFill>
                <a:srgbClr val="CABCAE"/>
              </a:solidFill>
              <a:latin typeface="Bahnschrift Light Condensed" panose="020B0502040204020203" pitchFamily="34" charset="0"/>
            </a:rPr>
            <a:t>TCJ07</a:t>
          </a:r>
        </a:p>
      </dsp:txBody>
      <dsp:txXfrm>
        <a:off x="3408950" y="3492949"/>
        <a:ext cx="1133910" cy="1143353"/>
      </dsp:txXfrm>
    </dsp:sp>
    <dsp:sp modelId="{59A67AD2-24A4-4F70-9C99-A5804E071362}">
      <dsp:nvSpPr>
        <dsp:cNvPr id="0" name=""/>
        <dsp:cNvSpPr/>
      </dsp:nvSpPr>
      <dsp:spPr>
        <a:xfrm>
          <a:off x="4629170" y="3479209"/>
          <a:ext cx="1052064" cy="1150677"/>
        </a:xfrm>
        <a:prstGeom prst="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solidFill>
                <a:srgbClr val="CABCAE"/>
              </a:solidFill>
              <a:latin typeface="Bahnschrift Light Condensed" panose="020B0502040204020203" pitchFamily="34" charset="0"/>
            </a:rPr>
            <a:t>María Candelaria Oviedo Peña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solidFill>
                <a:srgbClr val="CABCAE"/>
              </a:solidFill>
              <a:latin typeface="Bahnschrift Light Condensed" panose="020B0502040204020203" pitchFamily="34" charset="0"/>
            </a:rPr>
            <a:t>Secretaría de Estudio y Cuenta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solidFill>
                <a:srgbClr val="CABCAE"/>
              </a:solidFill>
              <a:latin typeface="Bahnschrift Light Condensed" panose="020B0502040204020203" pitchFamily="34" charset="0"/>
            </a:rPr>
            <a:t>TCJ07</a:t>
          </a:r>
        </a:p>
      </dsp:txBody>
      <dsp:txXfrm>
        <a:off x="4629170" y="3479209"/>
        <a:ext cx="1052064" cy="1150677"/>
      </dsp:txXfrm>
    </dsp:sp>
    <dsp:sp modelId="{290A622E-0E85-4940-B67E-68D4A4A551D0}">
      <dsp:nvSpPr>
        <dsp:cNvPr id="0" name=""/>
        <dsp:cNvSpPr/>
      </dsp:nvSpPr>
      <dsp:spPr>
        <a:xfrm>
          <a:off x="5731914" y="3474493"/>
          <a:ext cx="1026892" cy="1168218"/>
        </a:xfrm>
        <a:prstGeom prst="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rgbClr val="CABCAE"/>
              </a:solidFill>
              <a:latin typeface="Bahnschrift Light Condensed" panose="020B0502040204020203" pitchFamily="34" charset="0"/>
            </a:rPr>
            <a:t>Elsa Fabiola Sifuentes Ortiz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rgbClr val="CABCAE"/>
              </a:solidFill>
              <a:latin typeface="Bahnschrift Light Condensed" panose="020B0502040204020203" pitchFamily="34" charset="0"/>
            </a:rPr>
            <a:t>Secretaria de Estudio y Cuenta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rgbClr val="CABCAE"/>
              </a:solidFill>
              <a:latin typeface="Bahnschrift Light Condensed" panose="020B0502040204020203" pitchFamily="34" charset="0"/>
            </a:rPr>
            <a:t>TCJ07</a:t>
          </a:r>
          <a:endParaRPr lang="es-MX" sz="1200" b="1" kern="1200" dirty="0">
            <a:solidFill>
              <a:srgbClr val="CABCAE"/>
            </a:solidFill>
            <a:latin typeface="Bahnschrift Light Condensed" panose="020B0502040204020203" pitchFamily="34" charset="0"/>
          </a:endParaRPr>
        </a:p>
      </dsp:txBody>
      <dsp:txXfrm>
        <a:off x="5731914" y="3474493"/>
        <a:ext cx="1026892" cy="1168218"/>
      </dsp:txXfrm>
    </dsp:sp>
    <dsp:sp modelId="{028F19AE-D484-4567-9690-01D57951CE49}">
      <dsp:nvSpPr>
        <dsp:cNvPr id="0" name=""/>
        <dsp:cNvSpPr/>
      </dsp:nvSpPr>
      <dsp:spPr>
        <a:xfrm>
          <a:off x="6805477" y="3470546"/>
          <a:ext cx="1031261" cy="1175491"/>
        </a:xfrm>
        <a:prstGeom prst="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rgbClr val="CABCAE"/>
              </a:solidFill>
              <a:latin typeface="Bahnschrift Light Condensed" panose="020B0502040204020203" pitchFamily="34" charset="0"/>
            </a:rPr>
            <a:t>María del Refugio Luna Cázares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rgbClr val="CABCAE"/>
              </a:solidFill>
              <a:latin typeface="Bahnschrift Light Condensed" panose="020B0502040204020203" pitchFamily="34" charset="0"/>
            </a:rPr>
            <a:t>Secretaria de Estudio y Cuenta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rgbClr val="CABCAE"/>
              </a:solidFill>
              <a:latin typeface="Bahnschrift Light Condensed" panose="020B0502040204020203" pitchFamily="34" charset="0"/>
            </a:rPr>
            <a:t>TCJ07</a:t>
          </a:r>
          <a:endParaRPr lang="es-MX" sz="1200" b="1" kern="1200" dirty="0">
            <a:solidFill>
              <a:srgbClr val="CABCAE"/>
            </a:solidFill>
            <a:latin typeface="Bahnschrift Light Condensed" panose="020B0502040204020203" pitchFamily="34" charset="0"/>
          </a:endParaRPr>
        </a:p>
      </dsp:txBody>
      <dsp:txXfrm>
        <a:off x="6805477" y="3470546"/>
        <a:ext cx="1031261" cy="1175491"/>
      </dsp:txXfrm>
    </dsp:sp>
    <dsp:sp modelId="{D03668FA-C292-49C2-8F73-1439509BDC39}">
      <dsp:nvSpPr>
        <dsp:cNvPr id="0" name=""/>
        <dsp:cNvSpPr/>
      </dsp:nvSpPr>
      <dsp:spPr>
        <a:xfrm>
          <a:off x="7920853" y="3451848"/>
          <a:ext cx="1114127" cy="1205398"/>
        </a:xfrm>
        <a:prstGeom prst="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200" kern="1200">
            <a:latin typeface="Bahnschrift Light Condensed" panose="020B0502040204020203" pitchFamily="34" charset="0"/>
          </a:endParaRPr>
        </a:p>
      </dsp:txBody>
      <dsp:txXfrm>
        <a:off x="7920853" y="3451848"/>
        <a:ext cx="1114127" cy="1205398"/>
      </dsp:txXfrm>
    </dsp:sp>
    <dsp:sp modelId="{600D00FB-6767-48A1-AA3E-F86EC259AE3A}">
      <dsp:nvSpPr>
        <dsp:cNvPr id="0" name=""/>
        <dsp:cNvSpPr/>
      </dsp:nvSpPr>
      <dsp:spPr>
        <a:xfrm>
          <a:off x="2621106" y="1743951"/>
          <a:ext cx="1487869" cy="726797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200" b="1" kern="1200" dirty="0">
            <a:solidFill>
              <a:srgbClr val="CABCAE"/>
            </a:solidFill>
            <a:latin typeface="Bahnschrift Light Condensed" panose="020B0502040204020203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rgbClr val="CABCAE"/>
              </a:solidFill>
              <a:latin typeface="Bahnschrift Light Condensed" panose="020B0502040204020203" pitchFamily="34" charset="0"/>
            </a:rPr>
            <a:t>Liliana Ortiz Herrera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rgbClr val="CABCAE"/>
              </a:solidFill>
              <a:latin typeface="Bahnschrift Light Condensed" panose="020B0502040204020203" pitchFamily="34" charset="0"/>
            </a:rPr>
            <a:t>Unidad de Transparencia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rgbClr val="CABCAE"/>
              </a:solidFill>
              <a:latin typeface="Bahnschrift Light Condensed" panose="020B0502040204020203" pitchFamily="34" charset="0"/>
            </a:rPr>
            <a:t>TCA11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200" b="1" kern="1200" dirty="0">
            <a:solidFill>
              <a:srgbClr val="CABCAE"/>
            </a:solidFill>
            <a:latin typeface="Bahnschrift Light Condensed" panose="020B0502040204020203" pitchFamily="34" charset="0"/>
          </a:endParaRPr>
        </a:p>
      </dsp:txBody>
      <dsp:txXfrm>
        <a:off x="2621106" y="1743951"/>
        <a:ext cx="1487869" cy="726797"/>
      </dsp:txXfrm>
    </dsp:sp>
    <dsp:sp modelId="{26C0C61E-E819-4B69-AC62-E3F8C46BF316}">
      <dsp:nvSpPr>
        <dsp:cNvPr id="0" name=""/>
        <dsp:cNvSpPr/>
      </dsp:nvSpPr>
      <dsp:spPr>
        <a:xfrm>
          <a:off x="4776537" y="1442762"/>
          <a:ext cx="1782814" cy="1135337"/>
        </a:xfrm>
        <a:prstGeom prst="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rgbClr val="CABCAE"/>
              </a:solidFill>
              <a:latin typeface="Bahnschrift Light Condensed" panose="020B0502040204020203" pitchFamily="34" charset="0"/>
            </a:rPr>
            <a:t>Roberto Alejandro Ramírez Maldonado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rgbClr val="CABCAE"/>
              </a:solidFill>
              <a:latin typeface="Bahnschrift Light Condensed" panose="020B0502040204020203" pitchFamily="34" charset="0"/>
            </a:rPr>
            <a:t>Secretario General de Acuerdos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solidFill>
                <a:srgbClr val="CABCAE"/>
              </a:solidFill>
              <a:latin typeface="Bahnschrift Light Condensed" panose="020B0502040204020203" pitchFamily="34" charset="0"/>
            </a:rPr>
            <a:t>TCJ05</a:t>
          </a:r>
        </a:p>
      </dsp:txBody>
      <dsp:txXfrm>
        <a:off x="4776537" y="1442762"/>
        <a:ext cx="1782814" cy="11353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8A35D9-A43C-4A08-92CE-A04962674277}">
      <dsp:nvSpPr>
        <dsp:cNvPr id="0" name=""/>
        <dsp:cNvSpPr/>
      </dsp:nvSpPr>
      <dsp:spPr>
        <a:xfrm>
          <a:off x="3035299" y="1321829"/>
          <a:ext cx="234983" cy="10294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9452"/>
              </a:lnTo>
              <a:lnTo>
                <a:pt x="234983" y="10294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0A902E-25BF-4718-8A7F-F9F5311A5297}">
      <dsp:nvSpPr>
        <dsp:cNvPr id="0" name=""/>
        <dsp:cNvSpPr/>
      </dsp:nvSpPr>
      <dsp:spPr>
        <a:xfrm>
          <a:off x="2800316" y="1321829"/>
          <a:ext cx="234983" cy="1029452"/>
        </a:xfrm>
        <a:custGeom>
          <a:avLst/>
          <a:gdLst/>
          <a:ahLst/>
          <a:cxnLst/>
          <a:rect l="0" t="0" r="0" b="0"/>
          <a:pathLst>
            <a:path>
              <a:moveTo>
                <a:pt x="234983" y="0"/>
              </a:moveTo>
              <a:lnTo>
                <a:pt x="234983" y="1029452"/>
              </a:lnTo>
              <a:lnTo>
                <a:pt x="0" y="10294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9B6EA5-E822-460D-A2A0-A48300E3C20A}">
      <dsp:nvSpPr>
        <dsp:cNvPr id="0" name=""/>
        <dsp:cNvSpPr/>
      </dsp:nvSpPr>
      <dsp:spPr>
        <a:xfrm>
          <a:off x="3035299" y="1321829"/>
          <a:ext cx="1353954" cy="2058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3921"/>
              </a:lnTo>
              <a:lnTo>
                <a:pt x="1353954" y="1823921"/>
              </a:lnTo>
              <a:lnTo>
                <a:pt x="1353954" y="20589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E9AB91-195A-4C3A-9232-6DF4EC0C50DB}">
      <dsp:nvSpPr>
        <dsp:cNvPr id="0" name=""/>
        <dsp:cNvSpPr/>
      </dsp:nvSpPr>
      <dsp:spPr>
        <a:xfrm>
          <a:off x="1681345" y="1321829"/>
          <a:ext cx="1353954" cy="2058905"/>
        </a:xfrm>
        <a:custGeom>
          <a:avLst/>
          <a:gdLst/>
          <a:ahLst/>
          <a:cxnLst/>
          <a:rect l="0" t="0" r="0" b="0"/>
          <a:pathLst>
            <a:path>
              <a:moveTo>
                <a:pt x="1353954" y="0"/>
              </a:moveTo>
              <a:lnTo>
                <a:pt x="1353954" y="1823921"/>
              </a:lnTo>
              <a:lnTo>
                <a:pt x="0" y="1823921"/>
              </a:lnTo>
              <a:lnTo>
                <a:pt x="0" y="20589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B87CCF-A61D-481C-A454-6121F6836F04}">
      <dsp:nvSpPr>
        <dsp:cNvPr id="0" name=""/>
        <dsp:cNvSpPr/>
      </dsp:nvSpPr>
      <dsp:spPr>
        <a:xfrm>
          <a:off x="1847154" y="2663"/>
          <a:ext cx="2376290" cy="1319165"/>
        </a:xfrm>
        <a:prstGeom prst="rect">
          <a:avLst/>
        </a:prstGeom>
        <a:solidFill>
          <a:schemeClr val="tx2">
            <a:lumMod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rgbClr val="CABCAE"/>
              </a:solidFill>
              <a:latin typeface="Bahnschrift Light Condensed" panose="020B0502040204020203" pitchFamily="34" charset="0"/>
            </a:rPr>
            <a:t>Eva de la Fuente Rivas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rgbClr val="CABCAE"/>
              </a:solidFill>
              <a:latin typeface="Bahnschrift Light Condensed" panose="020B0502040204020203" pitchFamily="34" charset="0"/>
            </a:rPr>
            <a:t>Magistrada Presidente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rgbClr val="CABCAE"/>
              </a:solidFill>
              <a:latin typeface="Bahnschrift Light Condensed" panose="020B0502040204020203" pitchFamily="34" charset="0"/>
            </a:rPr>
            <a:t>TM04</a:t>
          </a:r>
          <a:endParaRPr lang="es-MX" sz="1200" b="1" kern="1200" dirty="0">
            <a:solidFill>
              <a:srgbClr val="CABCAE"/>
            </a:solidFill>
            <a:latin typeface="Bahnschrift Light Condensed" panose="020B0502040204020203" pitchFamily="34" charset="0"/>
          </a:endParaRPr>
        </a:p>
      </dsp:txBody>
      <dsp:txXfrm>
        <a:off x="1847154" y="2663"/>
        <a:ext cx="2376290" cy="1319165"/>
      </dsp:txXfrm>
    </dsp:sp>
    <dsp:sp modelId="{39557D18-4B7D-454D-AE1F-5A5F7C70D1DF}">
      <dsp:nvSpPr>
        <dsp:cNvPr id="0" name=""/>
        <dsp:cNvSpPr/>
      </dsp:nvSpPr>
      <dsp:spPr>
        <a:xfrm>
          <a:off x="562375" y="3380734"/>
          <a:ext cx="2237940" cy="1118970"/>
        </a:xfrm>
        <a:prstGeom prst="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solidFill>
                <a:srgbClr val="CABCAE"/>
              </a:solidFill>
              <a:latin typeface="Bahnschrift Light Condensed" panose="020B0502040204020203" pitchFamily="34" charset="0"/>
              <a:ea typeface="Times New Roman" panose="02020603050405020304" pitchFamily="18" charset="0"/>
            </a:rPr>
            <a:t>Teresa </a:t>
          </a:r>
          <a:r>
            <a:rPr lang="es-MX" sz="1200" kern="1200" dirty="0" err="1">
              <a:solidFill>
                <a:srgbClr val="CABCAE"/>
              </a:solidFill>
              <a:latin typeface="Bahnschrift Light Condensed" panose="020B0502040204020203" pitchFamily="34" charset="0"/>
              <a:ea typeface="Times New Roman" panose="02020603050405020304" pitchFamily="18" charset="0"/>
            </a:rPr>
            <a:t>Estephania</a:t>
          </a:r>
          <a:r>
            <a:rPr lang="es-MX" sz="1200" kern="1200" dirty="0">
              <a:solidFill>
                <a:srgbClr val="CABCAE"/>
              </a:solidFill>
              <a:latin typeface="Bahnschrift Light Condensed" panose="020B0502040204020203" pitchFamily="34" charset="0"/>
              <a:ea typeface="Times New Roman" panose="02020603050405020304" pitchFamily="18" charset="0"/>
            </a:rPr>
            <a:t>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solidFill>
                <a:srgbClr val="CABCAE"/>
              </a:solidFill>
              <a:latin typeface="Bahnschrift Light Condensed" panose="020B0502040204020203" pitchFamily="34" charset="0"/>
              <a:ea typeface="Times New Roman" panose="02020603050405020304" pitchFamily="18" charset="0"/>
            </a:rPr>
            <a:t>Benavides Morales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rgbClr val="CABCAE"/>
              </a:solidFill>
              <a:latin typeface="Bahnschrift Light Condensed" panose="020B0502040204020203" pitchFamily="34" charset="0"/>
            </a:rPr>
            <a:t>Auxiliar Jurídico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rgbClr val="CABCAE"/>
              </a:solidFill>
              <a:latin typeface="Bahnschrift Light Condensed" panose="020B0502040204020203" pitchFamily="34" charset="0"/>
            </a:rPr>
            <a:t>TCA17</a:t>
          </a:r>
          <a:endParaRPr lang="es-MX" sz="1200" b="1" kern="1200" dirty="0">
            <a:solidFill>
              <a:srgbClr val="CABCAE"/>
            </a:solidFill>
            <a:latin typeface="Bahnschrift Light Condensed" panose="020B0502040204020203" pitchFamily="34" charset="0"/>
          </a:endParaRPr>
        </a:p>
      </dsp:txBody>
      <dsp:txXfrm>
        <a:off x="562375" y="3380734"/>
        <a:ext cx="2237940" cy="1118970"/>
      </dsp:txXfrm>
    </dsp:sp>
    <dsp:sp modelId="{488E2AAE-E141-402E-B553-4D958F94FBCB}">
      <dsp:nvSpPr>
        <dsp:cNvPr id="0" name=""/>
        <dsp:cNvSpPr/>
      </dsp:nvSpPr>
      <dsp:spPr>
        <a:xfrm>
          <a:off x="3270283" y="3380734"/>
          <a:ext cx="2237940" cy="1118970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chemeClr val="bg2"/>
              </a:solidFill>
              <a:latin typeface="Bahnschrift Light Condensed" panose="020B0502040204020203" pitchFamily="34" charset="0"/>
            </a:rPr>
            <a:t>María Amparo Pérez Reyes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chemeClr val="bg2"/>
              </a:solidFill>
              <a:latin typeface="Bahnschrift Light Condensed" panose="020B0502040204020203" pitchFamily="34" charset="0"/>
            </a:rPr>
            <a:t>Secretaria Taquimecanógrafa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chemeClr val="bg2"/>
              </a:solidFill>
              <a:latin typeface="Bahnschrift Light Condensed" panose="020B0502040204020203" pitchFamily="34" charset="0"/>
            </a:rPr>
            <a:t>Presidencia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chemeClr val="bg2"/>
              </a:solidFill>
              <a:latin typeface="Bahnschrift Light Condensed" panose="020B0502040204020203" pitchFamily="34" charset="0"/>
            </a:rPr>
            <a:t>SO08</a:t>
          </a:r>
          <a:endParaRPr lang="es-MX" sz="1200" b="1" kern="1200" dirty="0">
            <a:solidFill>
              <a:schemeClr val="bg2"/>
            </a:solidFill>
            <a:latin typeface="Bahnschrift Light Condensed" panose="020B0502040204020203" pitchFamily="34" charset="0"/>
          </a:endParaRPr>
        </a:p>
      </dsp:txBody>
      <dsp:txXfrm>
        <a:off x="3270283" y="3380734"/>
        <a:ext cx="2237940" cy="1118970"/>
      </dsp:txXfrm>
    </dsp:sp>
    <dsp:sp modelId="{B4514436-2AA9-498E-8D06-53AB13CDB5FC}">
      <dsp:nvSpPr>
        <dsp:cNvPr id="0" name=""/>
        <dsp:cNvSpPr/>
      </dsp:nvSpPr>
      <dsp:spPr>
        <a:xfrm>
          <a:off x="562375" y="1791796"/>
          <a:ext cx="2237940" cy="1118970"/>
        </a:xfrm>
        <a:prstGeom prst="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rgbClr val="CABCAE"/>
              </a:solidFill>
              <a:latin typeface="Bahnschrift Light Condensed" panose="020B0502040204020203" pitchFamily="34" charset="0"/>
            </a:rPr>
            <a:t>Álvaro Flores Farías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rgbClr val="CABCAE"/>
              </a:solidFill>
              <a:latin typeface="Bahnschrift Light Condensed" panose="020B0502040204020203" pitchFamily="34" charset="0"/>
            </a:rPr>
            <a:t>Actuario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rgbClr val="CABCAE"/>
              </a:solidFill>
              <a:latin typeface="Bahnschrift Light Condensed" panose="020B0502040204020203" pitchFamily="34" charset="0"/>
            </a:rPr>
            <a:t>TCJ11</a:t>
          </a:r>
          <a:endParaRPr lang="es-MX" sz="1200" b="1" kern="1200" dirty="0">
            <a:solidFill>
              <a:srgbClr val="CABCAE"/>
            </a:solidFill>
            <a:latin typeface="Bahnschrift Light Condensed" panose="020B0502040204020203" pitchFamily="34" charset="0"/>
          </a:endParaRPr>
        </a:p>
      </dsp:txBody>
      <dsp:txXfrm>
        <a:off x="562375" y="1791796"/>
        <a:ext cx="2237940" cy="1118970"/>
      </dsp:txXfrm>
    </dsp:sp>
    <dsp:sp modelId="{8BAE1DEF-46CB-4E54-9AD8-2361878515B2}">
      <dsp:nvSpPr>
        <dsp:cNvPr id="0" name=""/>
        <dsp:cNvSpPr/>
      </dsp:nvSpPr>
      <dsp:spPr>
        <a:xfrm>
          <a:off x="3270283" y="1791796"/>
          <a:ext cx="2237940" cy="1118970"/>
        </a:xfrm>
        <a:prstGeom prst="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rgbClr val="CABCAE"/>
              </a:solidFill>
              <a:latin typeface="Bahnschrift Light Condensed" panose="020B0502040204020203" pitchFamily="34" charset="0"/>
            </a:rPr>
            <a:t>Liliana Pérez Muñoz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rgbClr val="CABCAE"/>
              </a:solidFill>
              <a:latin typeface="Bahnschrift Light Condensed" panose="020B0502040204020203" pitchFamily="34" charset="0"/>
            </a:rPr>
            <a:t>Actuaria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rgbClr val="CABCAE"/>
              </a:solidFill>
              <a:latin typeface="Bahnschrift Light Condensed" panose="020B0502040204020203" pitchFamily="34" charset="0"/>
            </a:rPr>
            <a:t>TCJ11</a:t>
          </a:r>
          <a:endParaRPr lang="es-MX" sz="1200" b="1" kern="1200" dirty="0">
            <a:solidFill>
              <a:srgbClr val="CABCAE"/>
            </a:solidFill>
            <a:latin typeface="Bahnschrift Light Condensed" panose="020B0502040204020203" pitchFamily="34" charset="0"/>
          </a:endParaRPr>
        </a:p>
      </dsp:txBody>
      <dsp:txXfrm>
        <a:off x="3270283" y="1791796"/>
        <a:ext cx="2237940" cy="11189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3A15A-7215-4294-B333-101B6DA6C6FD}" type="datetimeFigureOut">
              <a:rPr lang="es-MX" smtClean="0"/>
              <a:t>02/10/2024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E036E-4AF9-4191-AA87-91286F36DF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0907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088E51C-16B8-4D00-8E84-D41C78F22ED1}" type="datetimeFigureOut">
              <a:rPr lang="es-ES" smtClean="0"/>
              <a:pPr/>
              <a:t>02/10/2024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0A425A6-B96E-478A-9277-0029BD7D5E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12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425A6-B96E-478A-9277-0029BD7D5EBC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5119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ortada mari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D2F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211484"/>
            <a:ext cx="7772400" cy="1147097"/>
          </a:xfrm>
        </p:spPr>
        <p:txBody>
          <a:bodyPr>
            <a:normAutofit/>
          </a:bodyPr>
          <a:lstStyle>
            <a:lvl1pPr>
              <a:defRPr sz="3600" b="0" i="0">
                <a:solidFill>
                  <a:srgbClr val="FEEDBB"/>
                </a:solidFill>
                <a:latin typeface="Garamond"/>
                <a:cs typeface="Garamond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5358581"/>
            <a:ext cx="6400800" cy="771832"/>
          </a:xfrm>
        </p:spPr>
        <p:txBody>
          <a:bodyPr>
            <a:noAutofit/>
          </a:bodyPr>
          <a:lstStyle>
            <a:lvl1pPr marL="0" indent="0" algn="ctr">
              <a:buNone/>
              <a:defRPr sz="2400" b="0" i="0">
                <a:solidFill>
                  <a:schemeClr val="bg1">
                    <a:lumMod val="95000"/>
                  </a:schemeClr>
                </a:solidFill>
                <a:latin typeface="Calibri Light"/>
                <a:cs typeface="Calibri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pPr/>
              <a:t>02/10/2024</a:t>
            </a:fld>
            <a:endParaRPr lang="es-ES"/>
          </a:p>
        </p:txBody>
      </p:sp>
      <p:pic>
        <p:nvPicPr>
          <p:cNvPr id="9" name="Imagen 8" descr="Logo PJECZ Ver bei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909116"/>
            <a:ext cx="6828993" cy="2913888"/>
          </a:xfrm>
          <a:prstGeom prst="rect">
            <a:avLst/>
          </a:prstGeom>
        </p:spPr>
      </p:pic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4156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pPr/>
              <a:t>02/10/2024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9638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pPr/>
              <a:t>02/10/2024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3722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pPr/>
              <a:t>02/10/2024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3209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pPr/>
              <a:t>02/10/2024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06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erior mari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EEDBB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2D2F39"/>
                </a:solidFill>
                <a:latin typeface="Titillium WebRegular"/>
                <a:cs typeface="Titillium WebRegular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05671"/>
          </a:xfrm>
        </p:spPr>
        <p:txBody>
          <a:bodyPr/>
          <a:lstStyle>
            <a:lvl1pPr>
              <a:defRPr b="0" i="0">
                <a:latin typeface="Garamond"/>
                <a:cs typeface="Garamond"/>
              </a:defRPr>
            </a:lvl1pPr>
            <a:lvl2pPr>
              <a:defRPr b="0" i="0">
                <a:latin typeface="Garamond"/>
                <a:cs typeface="Garamond"/>
              </a:defRPr>
            </a:lvl2pPr>
            <a:lvl3pPr>
              <a:defRPr b="0" i="0">
                <a:latin typeface="Garamond"/>
                <a:cs typeface="Garamond"/>
              </a:defRPr>
            </a:lvl3pPr>
            <a:lvl4pPr>
              <a:defRPr b="0" i="0">
                <a:latin typeface="Garamond"/>
                <a:cs typeface="Garamond"/>
              </a:defRPr>
            </a:lvl4pPr>
            <a:lvl5pPr>
              <a:defRPr b="0" i="0">
                <a:latin typeface="Garamond"/>
                <a:cs typeface="Garamond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8" name="Rectángulo 7"/>
          <p:cNvSpPr/>
          <p:nvPr userDrawn="1"/>
        </p:nvSpPr>
        <p:spPr>
          <a:xfrm>
            <a:off x="0" y="6126164"/>
            <a:ext cx="9144000" cy="731836"/>
          </a:xfrm>
          <a:prstGeom prst="rect">
            <a:avLst/>
          </a:prstGeom>
          <a:solidFill>
            <a:srgbClr val="2D2F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 descr="Logo PJECZ Hori bei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51" y="6268775"/>
            <a:ext cx="2869397" cy="48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555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caf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7">
            <a:extLst>
              <a:ext uri="{FF2B5EF4-FFF2-40B4-BE49-F238E27FC236}">
                <a16:creationId xmlns:a16="http://schemas.microsoft.com/office/drawing/2014/main" id="{FE985D51-F8A9-D24A-B8C2-F92878F84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B45F0AB1-DEB1-944C-9A98-D6EEDD42E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7117" y="4367047"/>
            <a:ext cx="3231929" cy="638505"/>
          </a:xfrm>
        </p:spPr>
        <p:txBody>
          <a:bodyPr anchor="ctr">
            <a:normAutofit/>
          </a:bodyPr>
          <a:lstStyle>
            <a:lvl1pPr algn="l">
              <a:defRPr sz="1400" b="1">
                <a:solidFill>
                  <a:srgbClr val="FDAB00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FE1FB3AE-0C20-684D-A2F9-83F433993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4544" y="5543713"/>
            <a:ext cx="2924503" cy="365125"/>
          </a:xfrm>
        </p:spPr>
        <p:txBody>
          <a:bodyPr anchor="t">
            <a:noAutofit/>
          </a:bodyPr>
          <a:lstStyle>
            <a:lvl1pPr marL="0" indent="0" algn="l">
              <a:buNone/>
              <a:defRPr sz="1400">
                <a:solidFill>
                  <a:srgbClr val="FDAB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</a:p>
        </p:txBody>
      </p:sp>
      <p:sp>
        <p:nvSpPr>
          <p:cNvPr id="13" name="Marcador de fecha 3">
            <a:extLst>
              <a:ext uri="{FF2B5EF4-FFF2-40B4-BE49-F238E27FC236}">
                <a16:creationId xmlns:a16="http://schemas.microsoft.com/office/drawing/2014/main" id="{A0074B76-1BEC-5E48-9C50-9312B3EA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fld id="{7E47DC89-5A4E-EA4A-A616-1B366F85EE07}" type="datetimeFigureOut">
              <a:rPr lang="es-ES" smtClean="0"/>
              <a:t>02/10/2024</a:t>
            </a:fld>
            <a:endParaRPr lang="es-ES"/>
          </a:p>
        </p:txBody>
      </p:sp>
      <p:sp>
        <p:nvSpPr>
          <p:cNvPr id="14" name="Marcador de pie de página 4">
            <a:extLst>
              <a:ext uri="{FF2B5EF4-FFF2-40B4-BE49-F238E27FC236}">
                <a16:creationId xmlns:a16="http://schemas.microsoft.com/office/drawing/2014/main" id="{AF92A8E3-3364-E641-AB76-250BB123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15" name="Marcador de número de diapositiva 5">
            <a:extLst>
              <a:ext uri="{FF2B5EF4-FFF2-40B4-BE49-F238E27FC236}">
                <a16:creationId xmlns:a16="http://schemas.microsoft.com/office/drawing/2014/main" id="{500F5698-63DC-3F4A-8E42-627D482E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1722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caf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7">
            <a:extLst>
              <a:ext uri="{FF2B5EF4-FFF2-40B4-BE49-F238E27FC236}">
                <a16:creationId xmlns:a16="http://schemas.microsoft.com/office/drawing/2014/main" id="{A793D1A6-2E7D-7F4D-BD67-02EEF86000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Marcador de fecha 3">
            <a:extLst>
              <a:ext uri="{FF2B5EF4-FFF2-40B4-BE49-F238E27FC236}">
                <a16:creationId xmlns:a16="http://schemas.microsoft.com/office/drawing/2014/main" id="{20205F59-B0EF-3745-A43C-4D2C51C1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fld id="{7E47DC89-5A4E-EA4A-A616-1B366F85EE07}" type="datetimeFigureOut">
              <a:rPr lang="es-ES" smtClean="0"/>
              <a:t>02/10/2024</a:t>
            </a:fld>
            <a:endParaRPr lang="es-ES"/>
          </a:p>
        </p:txBody>
      </p:sp>
      <p:sp>
        <p:nvSpPr>
          <p:cNvPr id="11" name="Marcador de pie de página 4">
            <a:extLst>
              <a:ext uri="{FF2B5EF4-FFF2-40B4-BE49-F238E27FC236}">
                <a16:creationId xmlns:a16="http://schemas.microsoft.com/office/drawing/2014/main" id="{3D744704-4F32-6244-8F51-76DEE75D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13" name="Marcador de número de diapositiva 5">
            <a:extLst>
              <a:ext uri="{FF2B5EF4-FFF2-40B4-BE49-F238E27FC236}">
                <a16:creationId xmlns:a16="http://schemas.microsoft.com/office/drawing/2014/main" id="{E6369A3C-0825-714F-841F-C07D33F2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811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pPr/>
              <a:t>02/10/2024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8583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pPr/>
              <a:t>02/10/2024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1716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pPr/>
              <a:t>02/10/2024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4636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pPr/>
              <a:t>02/10/2024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5890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pPr/>
              <a:t>02/10/2024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9940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DC89-5A4E-EA4A-A616-1B366F85EE07}" type="datetimeFigureOut">
              <a:rPr lang="es-ES" smtClean="0"/>
              <a:pPr/>
              <a:t>02/10/2024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60D77-FED2-B940-B91B-4820AA0E388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4961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storage.googleapis.com/pjecz-gob-mx/Transparencia%20TCA/Art%C3%ADculo%2027/F02%20Funciones/Funciones%20TCA.pdf" TargetMode="Externa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hyperlink" Target="https://storage.googleapis.com/pjecz-gob-mx/Transparencia%20TCA/Art%C3%ADculo%2027/F02%20Funciones/Funciones%20TCA.pdf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storage.googleapis.com/pjecz-gob-mx/Transparencia%20TCA/Art%C3%ADculo%2027/F02%20Funciones/Funciones%20TCA.pdf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32DDC111-ABC4-DAD8-CCC8-47083B34785E}"/>
              </a:ext>
            </a:extLst>
          </p:cNvPr>
          <p:cNvCxnSpPr/>
          <p:nvPr/>
        </p:nvCxnSpPr>
        <p:spPr>
          <a:xfrm>
            <a:off x="5329622" y="1340069"/>
            <a:ext cx="6936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F240A25C-8037-149D-62D2-269367868A54}"/>
              </a:ext>
            </a:extLst>
          </p:cNvPr>
          <p:cNvCxnSpPr/>
          <p:nvPr/>
        </p:nvCxnSpPr>
        <p:spPr>
          <a:xfrm>
            <a:off x="3137338" y="1340069"/>
            <a:ext cx="6936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uadroTexto 55">
            <a:extLst>
              <a:ext uri="{FF2B5EF4-FFF2-40B4-BE49-F238E27FC236}">
                <a16:creationId xmlns:a16="http://schemas.microsoft.com/office/drawing/2014/main" id="{54AFD686-9C2F-2174-E0A3-085D5F0FBFAE}"/>
              </a:ext>
            </a:extLst>
          </p:cNvPr>
          <p:cNvSpPr txBox="1"/>
          <p:nvPr/>
        </p:nvSpPr>
        <p:spPr>
          <a:xfrm>
            <a:off x="178716" y="6146483"/>
            <a:ext cx="1734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s-MX" sz="2000" b="1" dirty="0">
                <a:solidFill>
                  <a:srgbClr val="CABCAE"/>
                </a:solidFill>
                <a:latin typeface="Bahnschrift Light Condensed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 Vacantes </a:t>
            </a:r>
            <a:endParaRPr lang="es-MX" sz="2000" b="1" dirty="0">
              <a:solidFill>
                <a:srgbClr val="CABCAE"/>
              </a:solidFill>
              <a:latin typeface="Bahnschrift Light Condensed" panose="020B0502040204020203" pitchFamily="34" charset="0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1AE11125-1F89-E63E-DC5E-C044BC04C5C5}"/>
              </a:ext>
            </a:extLst>
          </p:cNvPr>
          <p:cNvGrpSpPr/>
          <p:nvPr/>
        </p:nvGrpSpPr>
        <p:grpSpPr>
          <a:xfrm>
            <a:off x="54000" y="333931"/>
            <a:ext cx="9036000" cy="5184000"/>
            <a:chOff x="54000" y="333931"/>
            <a:chExt cx="9036000" cy="5184000"/>
          </a:xfrm>
        </p:grpSpPr>
        <p:graphicFrame>
          <p:nvGraphicFramePr>
            <p:cNvPr id="7" name="Diagrama 6">
              <a:extLst>
                <a:ext uri="{FF2B5EF4-FFF2-40B4-BE49-F238E27FC236}">
                  <a16:creationId xmlns:a16="http://schemas.microsoft.com/office/drawing/2014/main" id="{82C9AE57-0E18-BF49-0222-CBC77BE7EF2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27416296"/>
                </p:ext>
              </p:extLst>
            </p:nvPr>
          </p:nvGraphicFramePr>
          <p:xfrm>
            <a:off x="54000" y="333931"/>
            <a:ext cx="9036000" cy="518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1553B750-BCDE-302A-D035-A7F719727FFA}"/>
                </a:ext>
              </a:extLst>
            </p:cNvPr>
            <p:cNvSpPr txBox="1"/>
            <p:nvPr/>
          </p:nvSpPr>
          <p:spPr>
            <a:xfrm>
              <a:off x="7918804" y="3750232"/>
              <a:ext cx="11711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s-ES" sz="1200" b="1" dirty="0">
                  <a:solidFill>
                    <a:srgbClr val="CABCAE"/>
                  </a:solidFill>
                  <a:latin typeface="Bahnschrift Light Condensed" panose="020B0502040204020203" pitchFamily="34" charset="0"/>
                </a:rPr>
                <a:t>María de Lourdes Posada Ruiz Secretaria de Estudio y Cuenta</a:t>
              </a:r>
            </a:p>
            <a:p>
              <a:pPr lvl="0" algn="ctr"/>
              <a:r>
                <a:rPr lang="es-ES" sz="1200" b="1" dirty="0">
                  <a:solidFill>
                    <a:srgbClr val="CABCAE"/>
                  </a:solidFill>
                  <a:latin typeface="Bahnschrift Light Condensed" panose="020B0502040204020203" pitchFamily="34" charset="0"/>
                </a:rPr>
                <a:t>TCJ07</a:t>
              </a:r>
              <a:endParaRPr lang="es-MX" sz="1200" b="1" dirty="0">
                <a:solidFill>
                  <a:srgbClr val="CABCAE"/>
                </a:solidFill>
                <a:latin typeface="Bahnschrift Light Condensed" panose="020B0502040204020203" pitchFamily="34" charset="0"/>
              </a:endParaRPr>
            </a:p>
          </p:txBody>
        </p:sp>
      </p:grpSp>
      <p:sp>
        <p:nvSpPr>
          <p:cNvPr id="3" name="Rectángulo 2">
            <a:extLst>
              <a:ext uri="{FF2B5EF4-FFF2-40B4-BE49-F238E27FC236}">
                <a16:creationId xmlns:a16="http://schemas.microsoft.com/office/drawing/2014/main" id="{E3BE0E5A-29E3-DB65-7941-0B9E9A0DAF2E}"/>
              </a:ext>
            </a:extLst>
          </p:cNvPr>
          <p:cNvSpPr/>
          <p:nvPr/>
        </p:nvSpPr>
        <p:spPr>
          <a:xfrm>
            <a:off x="5397500" y="609600"/>
            <a:ext cx="1257300" cy="990598"/>
          </a:xfrm>
          <a:prstGeom prst="rect">
            <a:avLst/>
          </a:prstGeom>
          <a:solidFill>
            <a:schemeClr val="bg1">
              <a:alpha val="96000"/>
            </a:schemeClr>
          </a:solidFill>
          <a:ln>
            <a:noFill/>
          </a:ln>
          <a:effectLst>
            <a:outerShdw blurRad="40000" dist="23000" dir="5400000" sx="55000" sy="55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2DADFBEA-6FAA-C354-E03C-5074A1BB79E7}"/>
              </a:ext>
            </a:extLst>
          </p:cNvPr>
          <p:cNvSpPr txBox="1">
            <a:spLocks/>
          </p:cNvSpPr>
          <p:nvPr/>
        </p:nvSpPr>
        <p:spPr>
          <a:xfrm>
            <a:off x="1470404" y="5245990"/>
            <a:ext cx="6725903" cy="898024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es-MX" sz="1000" b="1" dirty="0">
                <a:solidFill>
                  <a:srgbClr val="222A35"/>
                </a:solidFill>
                <a:latin typeface="Aptos" panose="020B0004020202020204" pitchFamily="34" charset="0"/>
                <a:cs typeface="BrowalliaUPC" panose="020B0604020202020204" pitchFamily="34" charset="-34"/>
              </a:rPr>
              <a:t>Responsable de la información: </a:t>
            </a:r>
            <a:r>
              <a:rPr lang="es-ES" sz="1000" b="1" dirty="0">
                <a:solidFill>
                  <a:srgbClr val="B0946D"/>
                </a:solidFill>
                <a:latin typeface="Aptos" panose="020B0004020202020204" pitchFamily="34" charset="0"/>
                <a:cs typeface="BrowalliaUPC" panose="020B0604020202020204" pitchFamily="34" charset="-34"/>
              </a:rPr>
              <a:t>Lic. Myriam Fuentes Pedraza</a:t>
            </a:r>
            <a:r>
              <a:rPr lang="es-MX" sz="1100" kern="1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sz="1000" b="1" dirty="0">
                <a:solidFill>
                  <a:srgbClr val="B0946D"/>
                </a:solidFill>
                <a:latin typeface="Aptos" panose="020B0004020202020204" pitchFamily="34" charset="0"/>
                <a:cs typeface="BrowalliaUPC" panose="020B0604020202020204" pitchFamily="34" charset="-34"/>
              </a:rPr>
              <a:t>Directora de Recursos Humanos</a:t>
            </a:r>
            <a:endParaRPr lang="es-MX" sz="1100" kern="1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es-MX" sz="1000" b="1" dirty="0">
                <a:solidFill>
                  <a:srgbClr val="222A35"/>
                </a:solidFill>
                <a:latin typeface="Aptos" panose="020B0004020202020204" pitchFamily="34" charset="0"/>
                <a:cs typeface="BrowalliaUPC" panose="020B0604020202020204" pitchFamily="34" charset="-34"/>
              </a:rPr>
              <a:t>Fecha de actualización: </a:t>
            </a:r>
            <a:r>
              <a:rPr lang="es-MX" sz="1000" b="1" dirty="0">
                <a:solidFill>
                  <a:srgbClr val="B0946D"/>
                </a:solidFill>
                <a:latin typeface="Aptos" panose="020B0004020202020204" pitchFamily="34" charset="0"/>
                <a:cs typeface="BrowalliaUPC" panose="020B0604020202020204" pitchFamily="34" charset="-34"/>
              </a:rPr>
              <a:t>02 de octubre de 2024</a:t>
            </a:r>
            <a:endParaRPr lang="es-MX" sz="1100" kern="1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es-ES" sz="1000" b="1" u="sng" dirty="0">
                <a:solidFill>
                  <a:srgbClr val="44546A">
                    <a:lumMod val="50000"/>
                  </a:srgbClr>
                </a:solidFill>
                <a:latin typeface="Aptos" panose="020B0004020202020204" pitchFamily="34" charset="0"/>
              </a:rPr>
              <a:t>https://www.pjecz.gob.mx/transparencia-tca/</a:t>
            </a:r>
            <a:endParaRPr lang="es-MX" sz="1100" kern="100" dirty="0">
              <a:solidFill>
                <a:srgbClr val="44546A">
                  <a:lumMod val="50000"/>
                </a:srgb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003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9C56D568-A2A3-9D40-E063-A5C3351555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5674626"/>
              </p:ext>
            </p:extLst>
          </p:nvPr>
        </p:nvGraphicFramePr>
        <p:xfrm>
          <a:off x="1485900" y="945931"/>
          <a:ext cx="6070600" cy="4502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uadroTexto 55">
            <a:extLst>
              <a:ext uri="{FF2B5EF4-FFF2-40B4-BE49-F238E27FC236}">
                <a16:creationId xmlns:a16="http://schemas.microsoft.com/office/drawing/2014/main" id="{E95AE3B1-B9A2-AAF1-0F92-DCA54C4F65B9}"/>
              </a:ext>
            </a:extLst>
          </p:cNvPr>
          <p:cNvSpPr txBox="1"/>
          <p:nvPr/>
        </p:nvSpPr>
        <p:spPr>
          <a:xfrm>
            <a:off x="178716" y="6146483"/>
            <a:ext cx="1734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s-MX" sz="2000" b="1" dirty="0">
                <a:solidFill>
                  <a:srgbClr val="CABCAE"/>
                </a:solidFill>
                <a:latin typeface="Bahnschrift Light Condensed" panose="020B050204020402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 Vacantes </a:t>
            </a:r>
            <a:endParaRPr lang="es-MX" sz="2000" b="1" dirty="0">
              <a:solidFill>
                <a:srgbClr val="CABCAE"/>
              </a:solidFill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790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adroTexto 20"/>
          <p:cNvSpPr txBox="1"/>
          <p:nvPr/>
        </p:nvSpPr>
        <p:spPr>
          <a:xfrm>
            <a:off x="5663981" y="6042875"/>
            <a:ext cx="2973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ctr"/>
            <a:r>
              <a:rPr lang="es-MX" sz="1400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TRIBUNAL DE CONCILIACIÓN Y ARBITRAJE</a:t>
            </a:r>
          </a:p>
        </p:txBody>
      </p:sp>
      <p:sp>
        <p:nvSpPr>
          <p:cNvPr id="4" name="CuadroTexto 55">
            <a:extLst>
              <a:ext uri="{FF2B5EF4-FFF2-40B4-BE49-F238E27FC236}">
                <a16:creationId xmlns:a16="http://schemas.microsoft.com/office/drawing/2014/main" id="{DB3E4139-0A1F-7360-60F2-425A738BCC85}"/>
              </a:ext>
            </a:extLst>
          </p:cNvPr>
          <p:cNvSpPr txBox="1"/>
          <p:nvPr/>
        </p:nvSpPr>
        <p:spPr>
          <a:xfrm>
            <a:off x="178716" y="6146483"/>
            <a:ext cx="1734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s-MX" sz="2000" b="1" dirty="0">
                <a:solidFill>
                  <a:srgbClr val="CABCAE"/>
                </a:solidFill>
                <a:latin typeface="Bahnschrift Light Condensed" panose="020B05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 Vacantes </a:t>
            </a:r>
            <a:endParaRPr lang="es-MX" sz="2000" b="1" dirty="0">
              <a:solidFill>
                <a:srgbClr val="CABCAE"/>
              </a:solidFill>
              <a:latin typeface="Bahnschrift Light Condensed" panose="020B0502040204020203" pitchFamily="34" charset="0"/>
            </a:endParaRPr>
          </a:p>
        </p:txBody>
      </p:sp>
      <p:cxnSp>
        <p:nvCxnSpPr>
          <p:cNvPr id="5" name="33 Conector recto">
            <a:extLst>
              <a:ext uri="{FF2B5EF4-FFF2-40B4-BE49-F238E27FC236}">
                <a16:creationId xmlns:a16="http://schemas.microsoft.com/office/drawing/2014/main" id="{242BF7C0-83EF-1741-2C75-F92F595DFC1D}"/>
              </a:ext>
            </a:extLst>
          </p:cNvPr>
          <p:cNvCxnSpPr>
            <a:cxnSpLocks/>
          </p:cNvCxnSpPr>
          <p:nvPr/>
        </p:nvCxnSpPr>
        <p:spPr>
          <a:xfrm rot="5400000">
            <a:off x="3597026" y="5158961"/>
            <a:ext cx="257811" cy="158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o 11">
            <a:extLst>
              <a:ext uri="{FF2B5EF4-FFF2-40B4-BE49-F238E27FC236}">
                <a16:creationId xmlns:a16="http://schemas.microsoft.com/office/drawing/2014/main" id="{0A1FABAD-0C7D-FD1D-3B26-8D80A3920BB6}"/>
              </a:ext>
            </a:extLst>
          </p:cNvPr>
          <p:cNvGrpSpPr/>
          <p:nvPr/>
        </p:nvGrpSpPr>
        <p:grpSpPr>
          <a:xfrm>
            <a:off x="408196" y="143025"/>
            <a:ext cx="8551905" cy="5652935"/>
            <a:chOff x="208357" y="184864"/>
            <a:chExt cx="8744648" cy="6101130"/>
          </a:xfrm>
        </p:grpSpPr>
        <p:grpSp>
          <p:nvGrpSpPr>
            <p:cNvPr id="62" name="Grupo 61">
              <a:extLst>
                <a:ext uri="{FF2B5EF4-FFF2-40B4-BE49-F238E27FC236}">
                  <a16:creationId xmlns:a16="http://schemas.microsoft.com/office/drawing/2014/main" id="{DDF5F231-084D-FA1B-67E0-03E89AA03A5C}"/>
                </a:ext>
              </a:extLst>
            </p:cNvPr>
            <p:cNvGrpSpPr/>
            <p:nvPr/>
          </p:nvGrpSpPr>
          <p:grpSpPr>
            <a:xfrm>
              <a:off x="208357" y="184864"/>
              <a:ext cx="8744648" cy="6101130"/>
              <a:chOff x="208357" y="184864"/>
              <a:chExt cx="8744648" cy="6101130"/>
            </a:xfrm>
          </p:grpSpPr>
          <p:cxnSp>
            <p:nvCxnSpPr>
              <p:cNvPr id="45" name="33 Conector recto">
                <a:extLst>
                  <a:ext uri="{FF2B5EF4-FFF2-40B4-BE49-F238E27FC236}">
                    <a16:creationId xmlns:a16="http://schemas.microsoft.com/office/drawing/2014/main" id="{FFDB742E-EAE9-A5BD-B573-14AE79D18CD9}"/>
                  </a:ext>
                </a:extLst>
              </p:cNvPr>
              <p:cNvCxnSpPr/>
              <p:nvPr/>
            </p:nvCxnSpPr>
            <p:spPr>
              <a:xfrm rot="5400000">
                <a:off x="5701360" y="1159463"/>
                <a:ext cx="257811" cy="158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4" name="Grupo 73">
                <a:extLst>
                  <a:ext uri="{FF2B5EF4-FFF2-40B4-BE49-F238E27FC236}">
                    <a16:creationId xmlns:a16="http://schemas.microsoft.com/office/drawing/2014/main" id="{8B0CEB30-9973-7C8D-9C48-1DF2C8B1F4C7}"/>
                  </a:ext>
                </a:extLst>
              </p:cNvPr>
              <p:cNvGrpSpPr/>
              <p:nvPr/>
            </p:nvGrpSpPr>
            <p:grpSpPr>
              <a:xfrm>
                <a:off x="208357" y="606182"/>
                <a:ext cx="8744648" cy="5679812"/>
                <a:chOff x="237801" y="587238"/>
                <a:chExt cx="8744648" cy="5551777"/>
              </a:xfrm>
              <a:solidFill>
                <a:schemeClr val="bg1"/>
              </a:solidFill>
            </p:grpSpPr>
            <p:cxnSp>
              <p:nvCxnSpPr>
                <p:cNvPr id="69" name="33 Conector recto">
                  <a:extLst>
                    <a:ext uri="{FF2B5EF4-FFF2-40B4-BE49-F238E27FC236}">
                      <a16:creationId xmlns:a16="http://schemas.microsoft.com/office/drawing/2014/main" id="{3B55A6DE-7612-03BC-F7AA-4D0F929ED14C}"/>
                    </a:ext>
                  </a:extLst>
                </p:cNvPr>
                <p:cNvCxnSpPr/>
                <p:nvPr/>
              </p:nvCxnSpPr>
              <p:spPr>
                <a:xfrm rot="5400000">
                  <a:off x="7866468" y="5121811"/>
                  <a:ext cx="252001" cy="1588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" name="Grupo 1">
                  <a:extLst>
                    <a:ext uri="{FF2B5EF4-FFF2-40B4-BE49-F238E27FC236}">
                      <a16:creationId xmlns:a16="http://schemas.microsoft.com/office/drawing/2014/main" id="{3C7B022E-8D4D-9949-1635-E098E31BF0A8}"/>
                    </a:ext>
                  </a:extLst>
                </p:cNvPr>
                <p:cNvGrpSpPr/>
                <p:nvPr/>
              </p:nvGrpSpPr>
              <p:grpSpPr>
                <a:xfrm>
                  <a:off x="237801" y="587238"/>
                  <a:ext cx="8744648" cy="5551777"/>
                  <a:chOff x="213361" y="656952"/>
                  <a:chExt cx="8744648" cy="5551777"/>
                </a:xfrm>
                <a:grpFill/>
              </p:grpSpPr>
              <p:cxnSp>
                <p:nvCxnSpPr>
                  <p:cNvPr id="18" name="33 Conector recto">
                    <a:extLst>
                      <a:ext uri="{FF2B5EF4-FFF2-40B4-BE49-F238E27FC236}">
                        <a16:creationId xmlns:a16="http://schemas.microsoft.com/office/drawing/2014/main" id="{F7010071-626D-F741-0099-07311EF2ED8F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1092473" y="3959074"/>
                    <a:ext cx="252000" cy="1588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33 Conector recto">
                    <a:extLst>
                      <a:ext uri="{FF2B5EF4-FFF2-40B4-BE49-F238E27FC236}">
                        <a16:creationId xmlns:a16="http://schemas.microsoft.com/office/drawing/2014/main" id="{6A7DA567-D9FC-FF6E-70E1-2035BAB88470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3262953" y="3934855"/>
                    <a:ext cx="252000" cy="1588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33 Conector recto">
                    <a:extLst>
                      <a:ext uri="{FF2B5EF4-FFF2-40B4-BE49-F238E27FC236}">
                        <a16:creationId xmlns:a16="http://schemas.microsoft.com/office/drawing/2014/main" id="{7E10DD1C-9339-283A-4CAF-B4F1E0975976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5726618" y="3925054"/>
                    <a:ext cx="251999" cy="1588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34 Conector recto">
                    <a:extLst>
                      <a:ext uri="{FF2B5EF4-FFF2-40B4-BE49-F238E27FC236}">
                        <a16:creationId xmlns:a16="http://schemas.microsoft.com/office/drawing/2014/main" id="{3985892C-2279-512C-E468-55BDE552C7B6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7826401" y="3901876"/>
                    <a:ext cx="251999" cy="1588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34 Conector recto">
                    <a:extLst>
                      <a:ext uri="{FF2B5EF4-FFF2-40B4-BE49-F238E27FC236}">
                        <a16:creationId xmlns:a16="http://schemas.microsoft.com/office/drawing/2014/main" id="{207FAD28-F280-346D-8044-182FFB57B78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002919" y="2470859"/>
                    <a:ext cx="0" cy="733024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" name="32 Conector recto">
                    <a:extLst>
                      <a:ext uri="{FF2B5EF4-FFF2-40B4-BE49-F238E27FC236}">
                        <a16:creationId xmlns:a16="http://schemas.microsoft.com/office/drawing/2014/main" id="{A62F1E20-E3EE-8106-8095-93303DF62172}"/>
                      </a:ext>
                    </a:extLst>
                  </p:cNvPr>
                  <p:cNvCxnSpPr/>
                  <p:nvPr/>
                </p:nvCxnSpPr>
                <p:spPr>
                  <a:xfrm>
                    <a:off x="1253870" y="2462668"/>
                    <a:ext cx="6768000" cy="1588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34 Conector recto">
                    <a:extLst>
                      <a:ext uri="{FF2B5EF4-FFF2-40B4-BE49-F238E27FC236}">
                        <a16:creationId xmlns:a16="http://schemas.microsoft.com/office/drawing/2014/main" id="{D0BEAE96-4D9A-9BB0-13C0-C828332E6BB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822654" y="5076649"/>
                    <a:ext cx="815" cy="281519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" name="14 Conector recto">
                    <a:extLst>
                      <a:ext uri="{FF2B5EF4-FFF2-40B4-BE49-F238E27FC236}">
                        <a16:creationId xmlns:a16="http://schemas.microsoft.com/office/drawing/2014/main" id="{32138F4E-061B-3D47-8089-97D7F8DEC52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571860" y="656952"/>
                    <a:ext cx="12792" cy="4437131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34 Conector recto">
                    <a:extLst>
                      <a:ext uri="{FF2B5EF4-FFF2-40B4-BE49-F238E27FC236}">
                        <a16:creationId xmlns:a16="http://schemas.microsoft.com/office/drawing/2014/main" id="{9D5E5B8E-E0AD-02F7-BAE4-6464F1516141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5725029" y="2620238"/>
                    <a:ext cx="252000" cy="1588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" name="33 Conector recto">
                    <a:extLst>
                      <a:ext uri="{FF2B5EF4-FFF2-40B4-BE49-F238E27FC236}">
                        <a16:creationId xmlns:a16="http://schemas.microsoft.com/office/drawing/2014/main" id="{F5EFDBAF-02EF-EB87-C242-4DA86A15456E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1104458" y="2603707"/>
                    <a:ext cx="252000" cy="1588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" name="34 Conector recto">
                    <a:extLst>
                      <a:ext uri="{FF2B5EF4-FFF2-40B4-BE49-F238E27FC236}">
                        <a16:creationId xmlns:a16="http://schemas.microsoft.com/office/drawing/2014/main" id="{CD8CF2BE-AE5F-EA61-F926-7F5B7461B10E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3222232" y="2605945"/>
                    <a:ext cx="252000" cy="1588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32 Conector recto">
                    <a:extLst>
                      <a:ext uri="{FF2B5EF4-FFF2-40B4-BE49-F238E27FC236}">
                        <a16:creationId xmlns:a16="http://schemas.microsoft.com/office/drawing/2014/main" id="{7B41BD82-B0F5-1393-68FE-7ED5352A2B2B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214983" y="3773331"/>
                    <a:ext cx="6739569" cy="35754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32 Conector recto">
                    <a:extLst>
                      <a:ext uri="{FF2B5EF4-FFF2-40B4-BE49-F238E27FC236}">
                        <a16:creationId xmlns:a16="http://schemas.microsoft.com/office/drawing/2014/main" id="{50E37A8F-C2E5-9DBE-952A-8CAF3DD1B5C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227860" y="1092054"/>
                    <a:ext cx="6768000" cy="1588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33 Conector recto">
                    <a:extLst>
                      <a:ext uri="{FF2B5EF4-FFF2-40B4-BE49-F238E27FC236}">
                        <a16:creationId xmlns:a16="http://schemas.microsoft.com/office/drawing/2014/main" id="{E1C4E5CB-1455-FCE5-F140-414EFD58D510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1106046" y="1239979"/>
                    <a:ext cx="252000" cy="1588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34 Conector recto">
                    <a:extLst>
                      <a:ext uri="{FF2B5EF4-FFF2-40B4-BE49-F238E27FC236}">
                        <a16:creationId xmlns:a16="http://schemas.microsoft.com/office/drawing/2014/main" id="{9BDCC2A4-7761-E994-A3D4-91D40CDA8AA3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7895076" y="1197743"/>
                    <a:ext cx="252000" cy="1588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5" name="28 CuadroTexto">
                    <a:extLst>
                      <a:ext uri="{FF2B5EF4-FFF2-40B4-BE49-F238E27FC236}">
                        <a16:creationId xmlns:a16="http://schemas.microsoft.com/office/drawing/2014/main" id="{1B1FE6A4-8E46-DE82-F315-4033269872D5}"/>
                      </a:ext>
                    </a:extLst>
                  </p:cNvPr>
                  <p:cNvSpPr txBox="1"/>
                  <p:nvPr/>
                </p:nvSpPr>
                <p:spPr>
                  <a:xfrm>
                    <a:off x="2596560" y="2757886"/>
                    <a:ext cx="1889172" cy="681851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softEdge">
                    <a:bevelT w="203200" h="107950" prst="coolSlant"/>
                  </a:sp3d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MX" sz="1200" dirty="0" err="1">
                        <a:solidFill>
                          <a:schemeClr val="bg1"/>
                        </a:solidFill>
                        <a:latin typeface="Bahnschrift Light Condensed" panose="020B0502040204020203" pitchFamily="34" charset="0"/>
                      </a:rPr>
                      <a:t>Nohemi</a:t>
                    </a:r>
                    <a:r>
                      <a:rPr lang="es-MX" sz="1200" dirty="0">
                        <a:solidFill>
                          <a:schemeClr val="bg1"/>
                        </a:solidFill>
                        <a:latin typeface="Bahnschrift Light Condensed" panose="020B0502040204020203" pitchFamily="34" charset="0"/>
                      </a:rPr>
                      <a:t> G. Rodríguez García</a:t>
                    </a:r>
                  </a:p>
                  <a:p>
                    <a:pPr algn="ctr"/>
                    <a:r>
                      <a:rPr lang="es-MX" sz="1200" dirty="0">
                        <a:solidFill>
                          <a:schemeClr val="bg1"/>
                        </a:solidFill>
                        <a:latin typeface="Bahnschrift Light Condensed" panose="020B0502040204020203" pitchFamily="34" charset="0"/>
                      </a:rPr>
                      <a:t>Secretaria Taquimecanógrafa</a:t>
                    </a:r>
                  </a:p>
                  <a:p>
                    <a:pPr algn="ctr"/>
                    <a:r>
                      <a:rPr lang="es-MX" sz="1200" dirty="0">
                        <a:solidFill>
                          <a:schemeClr val="bg1"/>
                        </a:solidFill>
                        <a:latin typeface="Bahnschrift Light Condensed" panose="020B0502040204020203" pitchFamily="34" charset="0"/>
                      </a:rPr>
                      <a:t>SO08</a:t>
                    </a:r>
                  </a:p>
                </p:txBody>
              </p:sp>
              <p:sp>
                <p:nvSpPr>
                  <p:cNvPr id="26" name="30 CuadroTexto">
                    <a:extLst>
                      <a:ext uri="{FF2B5EF4-FFF2-40B4-BE49-F238E27FC236}">
                        <a16:creationId xmlns:a16="http://schemas.microsoft.com/office/drawing/2014/main" id="{B946FA24-247C-102D-3069-4E358A399794}"/>
                      </a:ext>
                    </a:extLst>
                  </p:cNvPr>
                  <p:cNvSpPr txBox="1"/>
                  <p:nvPr/>
                </p:nvSpPr>
                <p:spPr>
                  <a:xfrm>
                    <a:off x="4827868" y="2757885"/>
                    <a:ext cx="2016393" cy="681851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softEdge">
                    <a:bevelT w="203200" h="107950" prst="coolSlant"/>
                  </a:sp3d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MX" sz="1200" dirty="0">
                        <a:solidFill>
                          <a:schemeClr val="bg1"/>
                        </a:solidFill>
                        <a:latin typeface="Bahnschrift Light Condensed" panose="020B0502040204020203" pitchFamily="34" charset="0"/>
                      </a:rPr>
                      <a:t>Graciela López Padilla</a:t>
                    </a:r>
                  </a:p>
                  <a:p>
                    <a:pPr algn="ctr"/>
                    <a:r>
                      <a:rPr lang="es-MX" sz="1200" dirty="0">
                        <a:solidFill>
                          <a:schemeClr val="bg1"/>
                        </a:solidFill>
                        <a:latin typeface="Bahnschrift Light Condensed" panose="020B0502040204020203" pitchFamily="34" charset="0"/>
                      </a:rPr>
                      <a:t>Secretaria Taquimecanógrafa</a:t>
                    </a:r>
                  </a:p>
                  <a:p>
                    <a:pPr algn="ctr"/>
                    <a:r>
                      <a:rPr lang="es-MX" sz="1200" dirty="0">
                        <a:solidFill>
                          <a:schemeClr val="bg1"/>
                        </a:solidFill>
                        <a:latin typeface="Bahnschrift Light Condensed" panose="020B0502040204020203" pitchFamily="34" charset="0"/>
                      </a:rPr>
                      <a:t>SO14 </a:t>
                    </a:r>
                  </a:p>
                </p:txBody>
              </p:sp>
              <p:sp>
                <p:nvSpPr>
                  <p:cNvPr id="27" name="31 CuadroTexto">
                    <a:extLst>
                      <a:ext uri="{FF2B5EF4-FFF2-40B4-BE49-F238E27FC236}">
                        <a16:creationId xmlns:a16="http://schemas.microsoft.com/office/drawing/2014/main" id="{3A52E163-61E6-18B0-2BCD-2A1272F5DBA5}"/>
                      </a:ext>
                    </a:extLst>
                  </p:cNvPr>
                  <p:cNvSpPr txBox="1"/>
                  <p:nvPr/>
                </p:nvSpPr>
                <p:spPr>
                  <a:xfrm>
                    <a:off x="4791583" y="5316541"/>
                    <a:ext cx="1970977" cy="681851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softEdge">
                    <a:bevelT w="203200" h="107950" prst="coolSlant"/>
                  </a:sp3d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MX" sz="1200" dirty="0">
                        <a:solidFill>
                          <a:schemeClr val="bg1"/>
                        </a:solidFill>
                        <a:latin typeface="Bahnschrift Light Condensed" panose="020B0502040204020203" pitchFamily="34" charset="0"/>
                      </a:rPr>
                      <a:t>Eduardo Briones Rodríguez</a:t>
                    </a:r>
                  </a:p>
                  <a:p>
                    <a:pPr algn="ctr"/>
                    <a:r>
                      <a:rPr lang="es-MX" sz="1200" dirty="0">
                        <a:solidFill>
                          <a:schemeClr val="bg1"/>
                        </a:solidFill>
                        <a:latin typeface="Bahnschrift Light Condensed" panose="020B0502040204020203" pitchFamily="34" charset="0"/>
                      </a:rPr>
                      <a:t>Auxiliar Administrativo</a:t>
                    </a:r>
                  </a:p>
                  <a:p>
                    <a:pPr algn="ctr"/>
                    <a:r>
                      <a:rPr lang="es-MX" sz="1200" dirty="0">
                        <a:solidFill>
                          <a:schemeClr val="bg1"/>
                        </a:solidFill>
                        <a:latin typeface="Bahnschrift Light Condensed" panose="020B0502040204020203" pitchFamily="34" charset="0"/>
                      </a:rPr>
                      <a:t>SO08 </a:t>
                    </a:r>
                  </a:p>
                </p:txBody>
              </p:sp>
              <p:sp>
                <p:nvSpPr>
                  <p:cNvPr id="28" name="31 CuadroTexto">
                    <a:extLst>
                      <a:ext uri="{FF2B5EF4-FFF2-40B4-BE49-F238E27FC236}">
                        <a16:creationId xmlns:a16="http://schemas.microsoft.com/office/drawing/2014/main" id="{40F7D6CC-A642-0435-4038-D0FD50D82F3E}"/>
                      </a:ext>
                    </a:extLst>
                  </p:cNvPr>
                  <p:cNvSpPr txBox="1"/>
                  <p:nvPr/>
                </p:nvSpPr>
                <p:spPr>
                  <a:xfrm>
                    <a:off x="6963124" y="2745104"/>
                    <a:ext cx="1962882" cy="681851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softEdge">
                    <a:bevelT w="203200" h="107950" prst="coolSlant"/>
                  </a:sp3d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MX" sz="1200" dirty="0">
                        <a:solidFill>
                          <a:schemeClr val="bg1"/>
                        </a:solidFill>
                        <a:latin typeface="Bahnschrift Light Condensed" panose="020B0502040204020203" pitchFamily="34" charset="0"/>
                      </a:rPr>
                      <a:t>Mayela Elizabeth López García</a:t>
                    </a:r>
                  </a:p>
                  <a:p>
                    <a:pPr algn="ctr"/>
                    <a:r>
                      <a:rPr lang="es-MX" sz="1200" dirty="0">
                        <a:solidFill>
                          <a:schemeClr val="bg1"/>
                        </a:solidFill>
                        <a:latin typeface="Bahnschrift Light Condensed" panose="020B0502040204020203" pitchFamily="34" charset="0"/>
                      </a:rPr>
                      <a:t>Secretaria Taquimecanógrafa</a:t>
                    </a:r>
                  </a:p>
                  <a:p>
                    <a:pPr algn="ctr"/>
                    <a:r>
                      <a:rPr lang="es-MX" sz="1200" dirty="0">
                        <a:solidFill>
                          <a:schemeClr val="bg1"/>
                        </a:solidFill>
                        <a:latin typeface="Bahnschrift Light Condensed" panose="020B0502040204020203" pitchFamily="34" charset="0"/>
                      </a:rPr>
                      <a:t>SO16 </a:t>
                    </a:r>
                  </a:p>
                </p:txBody>
              </p:sp>
              <p:sp>
                <p:nvSpPr>
                  <p:cNvPr id="29" name="31 CuadroTexto">
                    <a:extLst>
                      <a:ext uri="{FF2B5EF4-FFF2-40B4-BE49-F238E27FC236}">
                        <a16:creationId xmlns:a16="http://schemas.microsoft.com/office/drawing/2014/main" id="{F2EF4C22-9386-7C32-2B4A-DA23E7CD2EB4}"/>
                      </a:ext>
                    </a:extLst>
                  </p:cNvPr>
                  <p:cNvSpPr txBox="1"/>
                  <p:nvPr/>
                </p:nvSpPr>
                <p:spPr>
                  <a:xfrm>
                    <a:off x="2372930" y="4089304"/>
                    <a:ext cx="2043216" cy="681851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softEdge">
                    <a:bevelT w="203200" h="107950" prst="coolSlant"/>
                  </a:sp3d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MX" sz="1200" dirty="0">
                        <a:solidFill>
                          <a:schemeClr val="bg1"/>
                        </a:solidFill>
                        <a:latin typeface="Bahnschrift Light Condensed" panose="020B0502040204020203" pitchFamily="34" charset="0"/>
                      </a:rPr>
                      <a:t>Thelma V. Vázquez Mireles</a:t>
                    </a:r>
                  </a:p>
                  <a:p>
                    <a:pPr algn="ctr"/>
                    <a:r>
                      <a:rPr lang="es-MX" sz="1200" dirty="0">
                        <a:solidFill>
                          <a:schemeClr val="bg1"/>
                        </a:solidFill>
                        <a:latin typeface="Bahnschrift Light Condensed" panose="020B0502040204020203" pitchFamily="34" charset="0"/>
                      </a:rPr>
                      <a:t>Archivista</a:t>
                    </a:r>
                  </a:p>
                  <a:p>
                    <a:pPr algn="ctr"/>
                    <a:r>
                      <a:rPr lang="es-MX" sz="1200" dirty="0">
                        <a:solidFill>
                          <a:schemeClr val="bg1"/>
                        </a:solidFill>
                        <a:latin typeface="Bahnschrift Light Condensed" panose="020B0502040204020203" pitchFamily="34" charset="0"/>
                      </a:rPr>
                      <a:t>SO14 </a:t>
                    </a:r>
                  </a:p>
                </p:txBody>
              </p:sp>
              <p:sp>
                <p:nvSpPr>
                  <p:cNvPr id="31" name="31 CuadroTexto">
                    <a:extLst>
                      <a:ext uri="{FF2B5EF4-FFF2-40B4-BE49-F238E27FC236}">
                        <a16:creationId xmlns:a16="http://schemas.microsoft.com/office/drawing/2014/main" id="{6D0F74EF-B792-4B85-7EFD-8A79CF95DC99}"/>
                      </a:ext>
                    </a:extLst>
                  </p:cNvPr>
                  <p:cNvSpPr txBox="1"/>
                  <p:nvPr/>
                </p:nvSpPr>
                <p:spPr>
                  <a:xfrm>
                    <a:off x="6945204" y="5332064"/>
                    <a:ext cx="2012805" cy="876665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softEdge">
                    <a:bevelT w="203200" h="107950" prst="coolSlant"/>
                  </a:sp3d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MX" sz="1200" dirty="0">
                        <a:solidFill>
                          <a:srgbClr val="CABCAE"/>
                        </a:solidFill>
                        <a:latin typeface="Bahnschrift Light Condensed" panose="020B0502040204020203" pitchFamily="34" charset="0"/>
                      </a:rPr>
                      <a:t>José Gregorio Meza Martínez</a:t>
                    </a:r>
                  </a:p>
                  <a:p>
                    <a:pPr algn="ctr"/>
                    <a:r>
                      <a:rPr lang="es-MX" sz="1200" dirty="0">
                        <a:solidFill>
                          <a:srgbClr val="CABCAE"/>
                        </a:solidFill>
                        <a:latin typeface="Bahnschrift Light Condensed" panose="020B0502040204020203" pitchFamily="34" charset="0"/>
                      </a:rPr>
                      <a:t>Auxiliar Administrativo</a:t>
                    </a:r>
                  </a:p>
                  <a:p>
                    <a:pPr algn="ctr"/>
                    <a:r>
                      <a:rPr lang="es-MX" sz="1200" dirty="0">
                        <a:solidFill>
                          <a:srgbClr val="CABCAE"/>
                        </a:solidFill>
                        <a:latin typeface="Bahnschrift Light Condensed" panose="020B0502040204020203" pitchFamily="34" charset="0"/>
                      </a:rPr>
                      <a:t>Comisionado al SUTGE</a:t>
                    </a:r>
                  </a:p>
                  <a:p>
                    <a:pPr algn="ctr"/>
                    <a:r>
                      <a:rPr lang="es-MX" sz="1200" dirty="0">
                        <a:solidFill>
                          <a:srgbClr val="CABCAE"/>
                        </a:solidFill>
                        <a:latin typeface="Bahnschrift Light Condensed" panose="020B0502040204020203" pitchFamily="34" charset="0"/>
                      </a:rPr>
                      <a:t>SO14</a:t>
                    </a:r>
                  </a:p>
                </p:txBody>
              </p:sp>
              <p:sp>
                <p:nvSpPr>
                  <p:cNvPr id="33" name="31 CuadroTexto">
                    <a:extLst>
                      <a:ext uri="{FF2B5EF4-FFF2-40B4-BE49-F238E27FC236}">
                        <a16:creationId xmlns:a16="http://schemas.microsoft.com/office/drawing/2014/main" id="{C744749A-F3B9-B20F-F15F-6B48FA735A88}"/>
                      </a:ext>
                    </a:extLst>
                  </p:cNvPr>
                  <p:cNvSpPr txBox="1"/>
                  <p:nvPr/>
                </p:nvSpPr>
                <p:spPr>
                  <a:xfrm>
                    <a:off x="4812443" y="4069244"/>
                    <a:ext cx="1977522" cy="681851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softEdge">
                    <a:bevelT w="203200" h="107950" prst="coolSlant"/>
                  </a:sp3d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MX" sz="1200" dirty="0">
                        <a:solidFill>
                          <a:schemeClr val="bg1"/>
                        </a:solidFill>
                        <a:latin typeface="Bahnschrift Light Condensed" panose="020B0502040204020203" pitchFamily="34" charset="0"/>
                      </a:rPr>
                      <a:t>Javier A. Velázquez Reyna</a:t>
                    </a:r>
                  </a:p>
                  <a:p>
                    <a:pPr algn="ctr"/>
                    <a:r>
                      <a:rPr lang="es-MX" sz="1200" dirty="0">
                        <a:solidFill>
                          <a:schemeClr val="bg1"/>
                        </a:solidFill>
                        <a:latin typeface="Bahnschrift Light Condensed" panose="020B0502040204020203" pitchFamily="34" charset="0"/>
                      </a:rPr>
                      <a:t>Auxiliar Administrativo</a:t>
                    </a:r>
                  </a:p>
                  <a:p>
                    <a:pPr algn="ctr"/>
                    <a:r>
                      <a:rPr lang="es-MX" sz="1200" dirty="0">
                        <a:solidFill>
                          <a:schemeClr val="bg1"/>
                        </a:solidFill>
                        <a:latin typeface="Bahnschrift Light Condensed" panose="020B0502040204020203" pitchFamily="34" charset="0"/>
                      </a:rPr>
                      <a:t>SO08 </a:t>
                    </a:r>
                  </a:p>
                </p:txBody>
              </p:sp>
              <p:cxnSp>
                <p:nvCxnSpPr>
                  <p:cNvPr id="35" name="33 Conector recto">
                    <a:extLst>
                      <a:ext uri="{FF2B5EF4-FFF2-40B4-BE49-F238E27FC236}">
                        <a16:creationId xmlns:a16="http://schemas.microsoft.com/office/drawing/2014/main" id="{B25E2ABB-94B0-97C9-7529-4F8670C61F5A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1091678" y="5213287"/>
                    <a:ext cx="251999" cy="1588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32 Conector recto">
                    <a:extLst>
                      <a:ext uri="{FF2B5EF4-FFF2-40B4-BE49-F238E27FC236}">
                        <a16:creationId xmlns:a16="http://schemas.microsoft.com/office/drawing/2014/main" id="{667FD42C-88FE-E9C3-E690-B50FD97C613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214983" y="5066995"/>
                    <a:ext cx="6758009" cy="35754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8" name="31 CuadroTexto">
                    <a:extLst>
                      <a:ext uri="{FF2B5EF4-FFF2-40B4-BE49-F238E27FC236}">
                        <a16:creationId xmlns:a16="http://schemas.microsoft.com/office/drawing/2014/main" id="{65671054-BF97-D104-A789-CE68269B58C4}"/>
                      </a:ext>
                    </a:extLst>
                  </p:cNvPr>
                  <p:cNvSpPr txBox="1"/>
                  <p:nvPr/>
                </p:nvSpPr>
                <p:spPr>
                  <a:xfrm>
                    <a:off x="213361" y="2762275"/>
                    <a:ext cx="2079429" cy="681851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softEdge">
                    <a:bevelT w="203200" h="107950" prst="coolSlant"/>
                  </a:sp3d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MX" sz="1200" dirty="0">
                        <a:solidFill>
                          <a:schemeClr val="bg1"/>
                        </a:solidFill>
                        <a:latin typeface="Bahnschrift Light Condensed" panose="020B0502040204020203" pitchFamily="34" charset="0"/>
                      </a:rPr>
                      <a:t>Dora Elia Valdés Espinosa</a:t>
                    </a:r>
                  </a:p>
                  <a:p>
                    <a:pPr algn="ctr"/>
                    <a:r>
                      <a:rPr lang="es-MX" sz="1200" dirty="0">
                        <a:solidFill>
                          <a:schemeClr val="bg1"/>
                        </a:solidFill>
                        <a:latin typeface="Bahnschrift Light Condensed" panose="020B0502040204020203" pitchFamily="34" charset="0"/>
                      </a:rPr>
                      <a:t>Secretaria Taquimecanógrafa</a:t>
                    </a:r>
                  </a:p>
                  <a:p>
                    <a:pPr algn="ctr"/>
                    <a:r>
                      <a:rPr lang="es-MX" sz="1200" dirty="0">
                        <a:solidFill>
                          <a:schemeClr val="bg1"/>
                        </a:solidFill>
                        <a:latin typeface="Bahnschrift Light Condensed" panose="020B0502040204020203" pitchFamily="34" charset="0"/>
                      </a:rPr>
                      <a:t>SO08</a:t>
                    </a:r>
                  </a:p>
                </p:txBody>
              </p:sp>
              <p:sp>
                <p:nvSpPr>
                  <p:cNvPr id="43" name="31 CuadroTexto">
                    <a:extLst>
                      <a:ext uri="{FF2B5EF4-FFF2-40B4-BE49-F238E27FC236}">
                        <a16:creationId xmlns:a16="http://schemas.microsoft.com/office/drawing/2014/main" id="{8FA828CE-74AC-8863-E0A9-F591DA233613}"/>
                      </a:ext>
                    </a:extLst>
                  </p:cNvPr>
                  <p:cNvSpPr txBox="1"/>
                  <p:nvPr/>
                </p:nvSpPr>
                <p:spPr>
                  <a:xfrm>
                    <a:off x="379041" y="4095850"/>
                    <a:ext cx="1764707" cy="681851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softEdge">
                    <a:bevelT w="203200" h="107950" prst="coolSlant"/>
                  </a:sp3d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MX" sz="1200" dirty="0">
                        <a:solidFill>
                          <a:schemeClr val="bg1"/>
                        </a:solidFill>
                        <a:latin typeface="Bahnschrift Light Condensed" panose="020B0502040204020203" pitchFamily="34" charset="0"/>
                      </a:rPr>
                      <a:t>Rafael Casas Hernández</a:t>
                    </a:r>
                  </a:p>
                  <a:p>
                    <a:pPr algn="ctr"/>
                    <a:r>
                      <a:rPr lang="es-MX" sz="1200" dirty="0">
                        <a:solidFill>
                          <a:schemeClr val="bg1"/>
                        </a:solidFill>
                        <a:latin typeface="Bahnschrift Light Condensed" panose="020B0502040204020203" pitchFamily="34" charset="0"/>
                      </a:rPr>
                      <a:t>Archivista</a:t>
                    </a:r>
                  </a:p>
                  <a:p>
                    <a:pPr algn="ctr"/>
                    <a:r>
                      <a:rPr lang="es-MX" sz="1200" dirty="0">
                        <a:solidFill>
                          <a:schemeClr val="bg1"/>
                        </a:solidFill>
                        <a:latin typeface="Bahnschrift Light Condensed" panose="020B0502040204020203" pitchFamily="34" charset="0"/>
                      </a:rPr>
                      <a:t>TCA21</a:t>
                    </a:r>
                  </a:p>
                </p:txBody>
              </p:sp>
              <p:sp>
                <p:nvSpPr>
                  <p:cNvPr id="47" name="31 CuadroTexto">
                    <a:extLst>
                      <a:ext uri="{FF2B5EF4-FFF2-40B4-BE49-F238E27FC236}">
                        <a16:creationId xmlns:a16="http://schemas.microsoft.com/office/drawing/2014/main" id="{1048E01A-E670-0CC9-8A2D-EFB1F109C961}"/>
                      </a:ext>
                    </a:extLst>
                  </p:cNvPr>
                  <p:cNvSpPr txBox="1"/>
                  <p:nvPr/>
                </p:nvSpPr>
                <p:spPr>
                  <a:xfrm>
                    <a:off x="379041" y="5310875"/>
                    <a:ext cx="1764707" cy="681851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softEdge">
                    <a:bevelT w="203200" h="107950" prst="coolSlant"/>
                  </a:sp3d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MX" sz="1200" dirty="0">
                        <a:solidFill>
                          <a:schemeClr val="bg1"/>
                        </a:solidFill>
                        <a:latin typeface="Bahnschrift Light Condensed" panose="020B0502040204020203" pitchFamily="34" charset="0"/>
                      </a:rPr>
                      <a:t>Felipa Soto Meza</a:t>
                    </a:r>
                  </a:p>
                  <a:p>
                    <a:pPr algn="ctr"/>
                    <a:r>
                      <a:rPr lang="es-MX" sz="1200" dirty="0">
                        <a:solidFill>
                          <a:schemeClr val="bg1"/>
                        </a:solidFill>
                        <a:latin typeface="Bahnschrift Light Condensed" panose="020B0502040204020203" pitchFamily="34" charset="0"/>
                      </a:rPr>
                      <a:t>Auxiliar Administrativo</a:t>
                    </a:r>
                  </a:p>
                  <a:p>
                    <a:pPr algn="ctr"/>
                    <a:r>
                      <a:rPr lang="es-MX" sz="1200" dirty="0">
                        <a:solidFill>
                          <a:schemeClr val="bg1"/>
                        </a:solidFill>
                        <a:latin typeface="Bahnschrift Light Condensed" panose="020B0502040204020203" pitchFamily="34" charset="0"/>
                      </a:rPr>
                      <a:t>TCA24</a:t>
                    </a:r>
                  </a:p>
                </p:txBody>
              </p:sp>
              <p:sp>
                <p:nvSpPr>
                  <p:cNvPr id="49" name="31 CuadroTexto">
                    <a:extLst>
                      <a:ext uri="{FF2B5EF4-FFF2-40B4-BE49-F238E27FC236}">
                        <a16:creationId xmlns:a16="http://schemas.microsoft.com/office/drawing/2014/main" id="{ED6872DA-D269-B127-FD9A-98F6D1A6ADEB}"/>
                      </a:ext>
                    </a:extLst>
                  </p:cNvPr>
                  <p:cNvSpPr txBox="1"/>
                  <p:nvPr/>
                </p:nvSpPr>
                <p:spPr>
                  <a:xfrm>
                    <a:off x="6963124" y="4045636"/>
                    <a:ext cx="1950090" cy="681851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softEdge">
                    <a:bevelT w="203200" h="107950" prst="coolSlant"/>
                  </a:sp3d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MX" sz="1200" dirty="0" err="1">
                        <a:solidFill>
                          <a:schemeClr val="bg1"/>
                        </a:solidFill>
                        <a:latin typeface="Bahnschrift Light Condensed" panose="020B0502040204020203" pitchFamily="34" charset="0"/>
                      </a:rPr>
                      <a:t>Korina</a:t>
                    </a:r>
                    <a:r>
                      <a:rPr lang="es-MX" sz="1200" dirty="0">
                        <a:solidFill>
                          <a:schemeClr val="bg1"/>
                        </a:solidFill>
                        <a:latin typeface="Bahnschrift Light Condensed" panose="020B0502040204020203" pitchFamily="34" charset="0"/>
                      </a:rPr>
                      <a:t> Monserrat Limón Soto</a:t>
                    </a:r>
                  </a:p>
                  <a:p>
                    <a:pPr algn="ctr"/>
                    <a:r>
                      <a:rPr lang="es-MX" sz="1200" dirty="0">
                        <a:solidFill>
                          <a:schemeClr val="bg1"/>
                        </a:solidFill>
                        <a:latin typeface="Bahnschrift Light Condensed" panose="020B0502040204020203" pitchFamily="34" charset="0"/>
                      </a:rPr>
                      <a:t>Auxiliar Administrativo</a:t>
                    </a:r>
                  </a:p>
                  <a:p>
                    <a:pPr algn="ctr"/>
                    <a:r>
                      <a:rPr lang="es-MX" sz="1200" dirty="0">
                        <a:solidFill>
                          <a:schemeClr val="bg1"/>
                        </a:solidFill>
                        <a:latin typeface="Bahnschrift Light Condensed" panose="020B0502040204020203" pitchFamily="34" charset="0"/>
                      </a:rPr>
                      <a:t>TCA24</a:t>
                    </a:r>
                  </a:p>
                </p:txBody>
              </p:sp>
              <p:sp>
                <p:nvSpPr>
                  <p:cNvPr id="50" name="28 CuadroTexto">
                    <a:extLst>
                      <a:ext uri="{FF2B5EF4-FFF2-40B4-BE49-F238E27FC236}">
                        <a16:creationId xmlns:a16="http://schemas.microsoft.com/office/drawing/2014/main" id="{C57A75A7-9B82-AB66-E831-241E9271B67D}"/>
                      </a:ext>
                    </a:extLst>
                  </p:cNvPr>
                  <p:cNvSpPr txBox="1"/>
                  <p:nvPr/>
                </p:nvSpPr>
                <p:spPr>
                  <a:xfrm>
                    <a:off x="213361" y="1304606"/>
                    <a:ext cx="2096069" cy="107148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solidFill>
                      <a:schemeClr val="accent1">
                        <a:lumMod val="50000"/>
                      </a:schemeClr>
                    </a:solidFill>
                  </a:ln>
                  <a:scene3d>
                    <a:camera prst="orthographicFront"/>
                    <a:lightRig rig="threePt" dir="t"/>
                  </a:scene3d>
                  <a:sp3d prstMaterial="softEdge">
                    <a:bevelT w="203200" h="107950" prst="coolSlant"/>
                  </a:sp3d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endParaRPr lang="es-MX" sz="1200" dirty="0">
                      <a:solidFill>
                        <a:schemeClr val="bg1"/>
                      </a:solidFill>
                      <a:latin typeface="Bahnschrift Light Condensed" panose="020B0502040204020203" pitchFamily="34" charset="0"/>
                    </a:endParaRPr>
                  </a:p>
                  <a:p>
                    <a:pPr algn="ctr"/>
                    <a:r>
                      <a:rPr lang="es-MX" sz="1200" dirty="0" err="1">
                        <a:solidFill>
                          <a:schemeClr val="bg1"/>
                        </a:solidFill>
                        <a:latin typeface="Bahnschrift Light Condensed" panose="020B0502040204020203" pitchFamily="34" charset="0"/>
                      </a:rPr>
                      <a:t>Meztli</a:t>
                    </a:r>
                    <a:r>
                      <a:rPr lang="es-MX" sz="1200" dirty="0">
                        <a:solidFill>
                          <a:schemeClr val="bg1"/>
                        </a:solidFill>
                        <a:latin typeface="Bahnschrift Light Condensed" panose="020B0502040204020203" pitchFamily="34" charset="0"/>
                      </a:rPr>
                      <a:t> Valentina Muñoz Arizmendi Secretaria Taquimecanógrafa</a:t>
                    </a:r>
                  </a:p>
                  <a:p>
                    <a:pPr algn="ctr"/>
                    <a:r>
                      <a:rPr lang="es-MX" sz="1200" dirty="0">
                        <a:solidFill>
                          <a:schemeClr val="bg1"/>
                        </a:solidFill>
                        <a:latin typeface="Bahnschrift Light Condensed" panose="020B0502040204020203" pitchFamily="34" charset="0"/>
                      </a:rPr>
                      <a:t>TCA21</a:t>
                    </a:r>
                  </a:p>
                  <a:p>
                    <a:pPr algn="ctr"/>
                    <a:endParaRPr lang="es-MX" sz="1200" dirty="0">
                      <a:solidFill>
                        <a:schemeClr val="bg1"/>
                      </a:solidFill>
                      <a:latin typeface="Bahnschrift Light Condensed" panose="020B0502040204020203" pitchFamily="34" charset="0"/>
                    </a:endParaRPr>
                  </a:p>
                </p:txBody>
              </p:sp>
              <p:sp>
                <p:nvSpPr>
                  <p:cNvPr id="52" name="30 CuadroTexto">
                    <a:extLst>
                      <a:ext uri="{FF2B5EF4-FFF2-40B4-BE49-F238E27FC236}">
                        <a16:creationId xmlns:a16="http://schemas.microsoft.com/office/drawing/2014/main" id="{FD3943E8-AFC7-1C29-5B0D-58D7B467BE11}"/>
                      </a:ext>
                    </a:extLst>
                  </p:cNvPr>
                  <p:cNvSpPr txBox="1"/>
                  <p:nvPr/>
                </p:nvSpPr>
                <p:spPr>
                  <a:xfrm>
                    <a:off x="2577869" y="1293246"/>
                    <a:ext cx="1895071" cy="992769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softEdge">
                    <a:bevelT w="203200" h="107950" prst="coolSlant"/>
                  </a:sp3d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endParaRPr lang="es-MX" sz="1200" dirty="0">
                      <a:solidFill>
                        <a:schemeClr val="bg1"/>
                      </a:solidFill>
                      <a:latin typeface="Bahnschrift Light Condensed" panose="020B0502040204020203" pitchFamily="34" charset="0"/>
                    </a:endParaRPr>
                  </a:p>
                  <a:p>
                    <a:pPr algn="ctr"/>
                    <a:r>
                      <a:rPr lang="es-MX" sz="1200" dirty="0">
                        <a:solidFill>
                          <a:schemeClr val="bg1"/>
                        </a:solidFill>
                        <a:latin typeface="Bahnschrift Light Condensed" panose="020B0502040204020203" pitchFamily="34" charset="0"/>
                      </a:rPr>
                      <a:t>Martha Isabel Zamora Cervantes</a:t>
                    </a:r>
                  </a:p>
                  <a:p>
                    <a:pPr algn="ctr"/>
                    <a:r>
                      <a:rPr lang="es-MX" sz="1200" dirty="0">
                        <a:solidFill>
                          <a:schemeClr val="bg1"/>
                        </a:solidFill>
                        <a:latin typeface="Bahnschrift Light Condensed" panose="020B0502040204020203" pitchFamily="34" charset="0"/>
                      </a:rPr>
                      <a:t>Secretaria Taquimecanógrafa</a:t>
                    </a:r>
                  </a:p>
                  <a:p>
                    <a:pPr algn="ctr"/>
                    <a:r>
                      <a:rPr lang="es-MX" sz="1200" dirty="0">
                        <a:solidFill>
                          <a:schemeClr val="bg1"/>
                        </a:solidFill>
                        <a:latin typeface="Bahnschrift Light Condensed" panose="020B0502040204020203" pitchFamily="34" charset="0"/>
                      </a:rPr>
                      <a:t>SO08</a:t>
                    </a:r>
                  </a:p>
                  <a:p>
                    <a:pPr algn="ctr"/>
                    <a:endParaRPr lang="es-MX" sz="1200" dirty="0">
                      <a:solidFill>
                        <a:schemeClr val="bg1"/>
                      </a:solidFill>
                      <a:latin typeface="Bahnschrift Light Condensed" panose="020B0502040204020203" pitchFamily="34" charset="0"/>
                    </a:endParaRPr>
                  </a:p>
                </p:txBody>
              </p:sp>
              <p:sp>
                <p:nvSpPr>
                  <p:cNvPr id="54" name="30 CuadroTexto">
                    <a:extLst>
                      <a:ext uri="{FF2B5EF4-FFF2-40B4-BE49-F238E27FC236}">
                        <a16:creationId xmlns:a16="http://schemas.microsoft.com/office/drawing/2014/main" id="{CF47E95C-CF4B-1A66-CA23-7FFFC6C0CBE4}"/>
                      </a:ext>
                    </a:extLst>
                  </p:cNvPr>
                  <p:cNvSpPr txBox="1"/>
                  <p:nvPr/>
                </p:nvSpPr>
                <p:spPr>
                  <a:xfrm>
                    <a:off x="4766963" y="1293246"/>
                    <a:ext cx="2077298" cy="876665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softEdge">
                    <a:bevelT w="203200" h="107950" prst="coolSlant"/>
                  </a:sp3d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MX" sz="1200" dirty="0">
                        <a:solidFill>
                          <a:schemeClr val="bg1"/>
                        </a:solidFill>
                        <a:latin typeface="Bahnschrift Light Condensed" panose="020B0502040204020203" pitchFamily="34" charset="0"/>
                      </a:rPr>
                      <a:t>Liliana Carolina Rodríguez Rodríguez</a:t>
                    </a:r>
                  </a:p>
                  <a:p>
                    <a:pPr algn="ctr"/>
                    <a:r>
                      <a:rPr lang="es-MX" sz="1200" dirty="0">
                        <a:solidFill>
                          <a:schemeClr val="bg1"/>
                        </a:solidFill>
                        <a:latin typeface="Bahnschrift Light Condensed" panose="020B0502040204020203" pitchFamily="34" charset="0"/>
                      </a:rPr>
                      <a:t>Secretaria Taquimecanógrafa</a:t>
                    </a:r>
                  </a:p>
                  <a:p>
                    <a:pPr algn="ctr"/>
                    <a:r>
                      <a:rPr lang="es-MX" sz="1200" dirty="0">
                        <a:solidFill>
                          <a:schemeClr val="bg1"/>
                        </a:solidFill>
                        <a:latin typeface="Bahnschrift Light Condensed" panose="020B0502040204020203" pitchFamily="34" charset="0"/>
                      </a:rPr>
                      <a:t>SO12</a:t>
                    </a:r>
                  </a:p>
                </p:txBody>
              </p:sp>
              <p:sp>
                <p:nvSpPr>
                  <p:cNvPr id="57" name="30 CuadroTexto">
                    <a:extLst>
                      <a:ext uri="{FF2B5EF4-FFF2-40B4-BE49-F238E27FC236}">
                        <a16:creationId xmlns:a16="http://schemas.microsoft.com/office/drawing/2014/main" id="{EF93EAB2-2CDC-BFD8-3C5D-BEF2AF02361D}"/>
                      </a:ext>
                    </a:extLst>
                  </p:cNvPr>
                  <p:cNvSpPr txBox="1"/>
                  <p:nvPr/>
                </p:nvSpPr>
                <p:spPr>
                  <a:xfrm>
                    <a:off x="6962409" y="1275055"/>
                    <a:ext cx="1963597" cy="876665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softEdge">
                    <a:bevelT w="203200" h="107950" prst="coolSlant"/>
                  </a:sp3d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MX" sz="1200" dirty="0">
                        <a:solidFill>
                          <a:schemeClr val="bg1"/>
                        </a:solidFill>
                        <a:latin typeface="Bahnschrift Light Condensed" panose="020B0502040204020203" pitchFamily="34" charset="0"/>
                        <a:ea typeface="Times New Roman" panose="02020603050405020304" pitchFamily="18" charset="0"/>
                      </a:rPr>
                      <a:t>Diana Guadalupe </a:t>
                    </a:r>
                  </a:p>
                  <a:p>
                    <a:pPr algn="ctr"/>
                    <a:r>
                      <a:rPr lang="es-MX" sz="1200" dirty="0">
                        <a:solidFill>
                          <a:schemeClr val="bg1"/>
                        </a:solidFill>
                        <a:latin typeface="Bahnschrift Light Condensed" panose="020B0502040204020203" pitchFamily="34" charset="0"/>
                        <a:ea typeface="Times New Roman" panose="02020603050405020304" pitchFamily="18" charset="0"/>
                      </a:rPr>
                      <a:t>Rodríguez Díaz</a:t>
                    </a:r>
                  </a:p>
                  <a:p>
                    <a:pPr algn="ctr"/>
                    <a:r>
                      <a:rPr lang="es-MX" sz="1200" dirty="0">
                        <a:solidFill>
                          <a:schemeClr val="bg1"/>
                        </a:solidFill>
                        <a:latin typeface="Bahnschrift Light Condensed" panose="020B0502040204020203" pitchFamily="34" charset="0"/>
                      </a:rPr>
                      <a:t>Secretaria Taquimecanógrafa</a:t>
                    </a:r>
                  </a:p>
                  <a:p>
                    <a:pPr algn="ctr"/>
                    <a:r>
                      <a:rPr lang="es-MX" sz="1200" dirty="0">
                        <a:solidFill>
                          <a:schemeClr val="bg1"/>
                        </a:solidFill>
                        <a:latin typeface="Bahnschrift Light Condensed" panose="020B0502040204020203" pitchFamily="34" charset="0"/>
                      </a:rPr>
                      <a:t>SO08</a:t>
                    </a:r>
                  </a:p>
                </p:txBody>
              </p:sp>
            </p:grpSp>
          </p:grpSp>
          <p:cxnSp>
            <p:nvCxnSpPr>
              <p:cNvPr id="24" name="33 Conector recto">
                <a:extLst>
                  <a:ext uri="{FF2B5EF4-FFF2-40B4-BE49-F238E27FC236}">
                    <a16:creationId xmlns:a16="http://schemas.microsoft.com/office/drawing/2014/main" id="{466E89C4-807F-DF8C-F60A-2E5EA2F8BA5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3220602" y="1164608"/>
                <a:ext cx="257811" cy="1588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30 CuadroTexto">
                <a:extLst>
                  <a:ext uri="{FF2B5EF4-FFF2-40B4-BE49-F238E27FC236}">
                    <a16:creationId xmlns:a16="http://schemas.microsoft.com/office/drawing/2014/main" id="{2CADB7D7-F815-3E82-8A9B-720E3274DBD0}"/>
                  </a:ext>
                </a:extLst>
              </p:cNvPr>
              <p:cNvSpPr txBox="1"/>
              <p:nvPr/>
            </p:nvSpPr>
            <p:spPr>
              <a:xfrm>
                <a:off x="3203580" y="184864"/>
                <a:ext cx="2644828" cy="646331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softEdge">
                <a:bevelT w="203200" h="107950" prst="coolSlant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solidFill>
                      <a:srgbClr val="CABCAE"/>
                    </a:solidFill>
                    <a:latin typeface="Bahnschrift Light Condensed" panose="020B0502040204020203" pitchFamily="34" charset="0"/>
                  </a:rPr>
                  <a:t>Eva de la Fuete Rivas</a:t>
                </a:r>
              </a:p>
              <a:p>
                <a:pPr algn="ctr"/>
                <a:r>
                  <a:rPr lang="es-MX" sz="1200" dirty="0">
                    <a:solidFill>
                      <a:srgbClr val="CABCAE"/>
                    </a:solidFill>
                    <a:latin typeface="Bahnschrift Light Condensed" panose="020B0502040204020203" pitchFamily="34" charset="0"/>
                  </a:rPr>
                  <a:t>Magistrada Presidente</a:t>
                </a:r>
              </a:p>
              <a:p>
                <a:pPr algn="ctr"/>
                <a:r>
                  <a:rPr lang="es-MX" sz="1200" dirty="0">
                    <a:solidFill>
                      <a:srgbClr val="CABCAE"/>
                    </a:solidFill>
                    <a:latin typeface="Bahnschrift Light Condensed" panose="020B0502040204020203" pitchFamily="34" charset="0"/>
                  </a:rPr>
                  <a:t>TM04</a:t>
                </a:r>
              </a:p>
            </p:txBody>
          </p:sp>
        </p:grpSp>
        <p:sp>
          <p:nvSpPr>
            <p:cNvPr id="10" name="31 CuadroTexto">
              <a:extLst>
                <a:ext uri="{FF2B5EF4-FFF2-40B4-BE49-F238E27FC236}">
                  <a16:creationId xmlns:a16="http://schemas.microsoft.com/office/drawing/2014/main" id="{AB84CACB-B002-ECCD-DE28-8AE385E23669}"/>
                </a:ext>
              </a:extLst>
            </p:cNvPr>
            <p:cNvSpPr txBox="1"/>
            <p:nvPr/>
          </p:nvSpPr>
          <p:spPr>
            <a:xfrm>
              <a:off x="2353530" y="5391630"/>
              <a:ext cx="2056022" cy="64774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softEdge">
              <a:bevelT w="203200" h="107950" prst="coolSlan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100" dirty="0">
                  <a:solidFill>
                    <a:schemeClr val="bg1"/>
                  </a:solidFill>
                  <a:latin typeface="Bahnschrift Light Condensed" panose="020B0502040204020203" pitchFamily="34" charset="0"/>
                </a:rPr>
                <a:t>María de l Rosario Guzmán Casas</a:t>
              </a:r>
            </a:p>
            <a:p>
              <a:pPr algn="ctr"/>
              <a:r>
                <a:rPr lang="es-MX" sz="1100" dirty="0">
                  <a:solidFill>
                    <a:schemeClr val="bg1"/>
                  </a:solidFill>
                  <a:latin typeface="Bahnschrift Light Condensed" panose="020B0502040204020203" pitchFamily="34" charset="0"/>
                </a:rPr>
                <a:t>Auxiliar Administrativo</a:t>
              </a:r>
            </a:p>
            <a:p>
              <a:pPr algn="ctr"/>
              <a:r>
                <a:rPr lang="es-MX" sz="1100" dirty="0">
                  <a:solidFill>
                    <a:schemeClr val="bg1"/>
                  </a:solidFill>
                  <a:latin typeface="Bahnschrift Light Condensed" panose="020B0502040204020203" pitchFamily="34" charset="0"/>
                </a:rPr>
                <a:t>SO08</a:t>
              </a:r>
            </a:p>
          </p:txBody>
        </p:sp>
      </p:grpSp>
      <p:cxnSp>
        <p:nvCxnSpPr>
          <p:cNvPr id="15" name="33 Conector recto">
            <a:extLst>
              <a:ext uri="{FF2B5EF4-FFF2-40B4-BE49-F238E27FC236}">
                <a16:creationId xmlns:a16="http://schemas.microsoft.com/office/drawing/2014/main" id="{6475CF98-3922-0A51-63E7-4F6CE04F8540}"/>
              </a:ext>
            </a:extLst>
          </p:cNvPr>
          <p:cNvCxnSpPr/>
          <p:nvPr/>
        </p:nvCxnSpPr>
        <p:spPr>
          <a:xfrm rot="5400000">
            <a:off x="3353756" y="4852202"/>
            <a:ext cx="238872" cy="1553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6165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</TotalTime>
  <Words>313</Words>
  <Application>Microsoft Office PowerPoint</Application>
  <PresentationFormat>Presentación en pantalla (4:3)</PresentationFormat>
  <Paragraphs>115</Paragraphs>
  <Slides>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1" baseType="lpstr">
      <vt:lpstr>Aptos</vt:lpstr>
      <vt:lpstr>Arial</vt:lpstr>
      <vt:lpstr>Bahnschrift Light Condensed</vt:lpstr>
      <vt:lpstr>Calibri</vt:lpstr>
      <vt:lpstr>Calibri Light</vt:lpstr>
      <vt:lpstr>Garamond</vt:lpstr>
      <vt:lpstr>Titillium WebRegular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 Casas</dc:creator>
  <cp:lastModifiedBy>user</cp:lastModifiedBy>
  <cp:revision>207</cp:revision>
  <cp:lastPrinted>2018-03-21T17:30:32Z</cp:lastPrinted>
  <dcterms:created xsi:type="dcterms:W3CDTF">2017-02-28T19:33:47Z</dcterms:created>
  <dcterms:modified xsi:type="dcterms:W3CDTF">2024-10-02T17:54:18Z</dcterms:modified>
</cp:coreProperties>
</file>